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d01a5204d441a4" /><Relationship Type="http://schemas.openxmlformats.org/officeDocument/2006/relationships/extended-properties" Target="/docProps/app.xml" Id="R1bd5a8887a1d4f97" /><Relationship Type="http://schemas.openxmlformats.org/officeDocument/2006/relationships/officeDocument" Target="/ppt/presentation.xml" Id="R2d24d919eeb84d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7c03e14a1d4b40"/>
  </p:sldMasterIdLst>
  <p:notesMasterIdLst>
    <p:notesMasterId xmlns:r="http://schemas.openxmlformats.org/officeDocument/2006/relationships" r:id="Ra27d41f0f18e45ba"/>
  </p:notesMasterIdLst>
  <p:sldIdLst>
    <p:sldId xmlns:r="http://schemas.openxmlformats.org/officeDocument/2006/relationships" id="256" r:id="R9e680f5d5d31404a"/>
    <p:sldId xmlns:r="http://schemas.openxmlformats.org/officeDocument/2006/relationships" id="257" r:id="R186711cf8bb54d49"/>
    <p:sldId xmlns:r="http://schemas.openxmlformats.org/officeDocument/2006/relationships" id="258" r:id="R11f20203dacd45c3"/>
    <p:sldId xmlns:r="http://schemas.openxmlformats.org/officeDocument/2006/relationships" id="259" r:id="R2283001366614376"/>
    <p:sldId xmlns:r="http://schemas.openxmlformats.org/officeDocument/2006/relationships" id="260" r:id="R4e167da610264a20"/>
    <p:sldId xmlns:r="http://schemas.openxmlformats.org/officeDocument/2006/relationships" id="261" r:id="R76c0afc96c484836"/>
    <p:sldId xmlns:r="http://schemas.openxmlformats.org/officeDocument/2006/relationships" id="262" r:id="Re4699c708ca54c89"/>
    <p:sldId xmlns:r="http://schemas.openxmlformats.org/officeDocument/2006/relationships" id="263" r:id="Rab13dada6cda4060"/>
    <p:sldId xmlns:r="http://schemas.openxmlformats.org/officeDocument/2006/relationships" id="264" r:id="Re21277bb899241bf"/>
    <p:sldId xmlns:r="http://schemas.openxmlformats.org/officeDocument/2006/relationships" id="265" r:id="R0068c8b8878b4466"/>
    <p:sldId xmlns:r="http://schemas.openxmlformats.org/officeDocument/2006/relationships" id="266" r:id="R44f1b617eee841e4"/>
    <p:sldId xmlns:r="http://schemas.openxmlformats.org/officeDocument/2006/relationships" id="267" r:id="R44f78cc6de4b4f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757014b0514ee6" /><Relationship Type="http://schemas.openxmlformats.org/officeDocument/2006/relationships/slideMaster" Target="/ppt/slideMasters/slideMaster1.xml" Id="R367c03e14a1d4b40" /><Relationship Type="http://schemas.openxmlformats.org/officeDocument/2006/relationships/notesMaster" Target="/ppt/notesMasters/notesMaster1.xml" Id="Ra27d41f0f18e45ba" /><Relationship Type="http://schemas.openxmlformats.org/officeDocument/2006/relationships/presProps" Target="/ppt/presProps.xml" Id="R35a6935e77f94f86" /><Relationship Type="http://schemas.openxmlformats.org/officeDocument/2006/relationships/tableStyles" Target="/ppt/tableStyles.xml" Id="Ra48b83ba12aa412b" /><Relationship Type="http://schemas.openxmlformats.org/officeDocument/2006/relationships/slide" Target="/ppt/slides/slide1.xml" Id="R9e680f5d5d31404a" /><Relationship Type="http://schemas.openxmlformats.org/officeDocument/2006/relationships/slide" Target="/ppt/slides/slide2.xml" Id="R186711cf8bb54d49" /><Relationship Type="http://schemas.openxmlformats.org/officeDocument/2006/relationships/slide" Target="/ppt/slides/slide3.xml" Id="R11f20203dacd45c3" /><Relationship Type="http://schemas.openxmlformats.org/officeDocument/2006/relationships/slide" Target="/ppt/slides/slide4.xml" Id="R2283001366614376" /><Relationship Type="http://schemas.openxmlformats.org/officeDocument/2006/relationships/slide" Target="/ppt/slides/slide5.xml" Id="R4e167da610264a20" /><Relationship Type="http://schemas.openxmlformats.org/officeDocument/2006/relationships/slide" Target="/ppt/slides/slide6.xml" Id="R76c0afc96c484836" /><Relationship Type="http://schemas.openxmlformats.org/officeDocument/2006/relationships/slide" Target="/ppt/slides/slide7.xml" Id="Re4699c708ca54c89" /><Relationship Type="http://schemas.openxmlformats.org/officeDocument/2006/relationships/slide" Target="/ppt/slides/slide8.xml" Id="Rab13dada6cda4060" /><Relationship Type="http://schemas.openxmlformats.org/officeDocument/2006/relationships/slide" Target="/ppt/slides/slide9.xml" Id="Re21277bb899241bf" /><Relationship Type="http://schemas.openxmlformats.org/officeDocument/2006/relationships/slide" Target="/ppt/slides/slide10.xml" Id="R0068c8b8878b4466" /><Relationship Type="http://schemas.openxmlformats.org/officeDocument/2006/relationships/slide" Target="/ppt/slides/slide11.xml" Id="R44f1b617eee841e4" /><Relationship Type="http://schemas.openxmlformats.org/officeDocument/2006/relationships/slide" Target="/ppt/slides/slide12.xml" Id="R44f78cc6de4b4f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02993f684144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3825376c3f4441" /><Relationship Type="http://schemas.openxmlformats.org/officeDocument/2006/relationships/notesMaster" Target="/ppt/notesMasters/notesMaster1.xml" Id="R42c55230bbd243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28d970005a4f8f" /><Relationship Type="http://schemas.openxmlformats.org/officeDocument/2006/relationships/notesMaster" Target="/ppt/notesMasters/notesMaster1.xml" Id="Rce375b09bcd34e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904414520e4290" /><Relationship Type="http://schemas.openxmlformats.org/officeDocument/2006/relationships/notesMaster" Target="/ppt/notesMasters/notesMaster1.xml" Id="Rdf6829f557be4e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772112484a4601" /><Relationship Type="http://schemas.openxmlformats.org/officeDocument/2006/relationships/notesMaster" Target="/ppt/notesMasters/notesMaster1.xml" Id="Reac7fe59a45342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54d39e757d496b" /><Relationship Type="http://schemas.openxmlformats.org/officeDocument/2006/relationships/notesMaster" Target="/ppt/notesMasters/notesMaster1.xml" Id="R4af46d2e220d41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9f4f2f258f4f5e" /><Relationship Type="http://schemas.openxmlformats.org/officeDocument/2006/relationships/notesMaster" Target="/ppt/notesMasters/notesMaster1.xml" Id="R094792816d4549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379049ed124a1a" /><Relationship Type="http://schemas.openxmlformats.org/officeDocument/2006/relationships/notesMaster" Target="/ppt/notesMasters/notesMaster1.xml" Id="Rea289011798c43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fa6722def84a56" /><Relationship Type="http://schemas.openxmlformats.org/officeDocument/2006/relationships/notesMaster" Target="/ppt/notesMasters/notesMaster1.xml" Id="R620f65949bc440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c15d39587c40b7" /><Relationship Type="http://schemas.openxmlformats.org/officeDocument/2006/relationships/notesMaster" Target="/ppt/notesMasters/notesMaster1.xml" Id="R3b5b46a744f44b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a957292bd84721" /><Relationship Type="http://schemas.openxmlformats.org/officeDocument/2006/relationships/notesMaster" Target="/ppt/notesMasters/notesMaster1.xml" Id="R27c3c1ae1cad4e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b9fc7d30c14ebc" /><Relationship Type="http://schemas.openxmlformats.org/officeDocument/2006/relationships/notesMaster" Target="/ppt/notesMasters/notesMaster1.xml" Id="R5dc94c783fba456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14c864e14a64d91" /><Relationship Type="http://schemas.openxmlformats.org/officeDocument/2006/relationships/notesMaster" Target="/ppt/notesMasters/notesMaster1.xml" Id="Rad594ee4ef274b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8364168ab24b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822daf59674917" /><Relationship Type="http://schemas.openxmlformats.org/officeDocument/2006/relationships/slideLayout" Target="/ppt/slideLayouts/slideLayout1.xml" Id="R04d540751fa74f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d540751fa74f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a3efc1fd240fe" /><Relationship Type="http://schemas.openxmlformats.org/officeDocument/2006/relationships/notesSlide" Target="/ppt/notesSlides/notesSlide1.xml" Id="R579b3e5cb7614a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7e2e33c3364efa" /><Relationship Type="http://schemas.openxmlformats.org/officeDocument/2006/relationships/notesSlide" Target="/ppt/notesSlides/notesSlide2.xml" Id="R3ca97c731cd24b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0dd6f70a34684" /><Relationship Type="http://schemas.openxmlformats.org/officeDocument/2006/relationships/notesSlide" Target="/ppt/notesSlides/notesSlide3.xml" Id="R53df5b70059147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706c9b329e4fef" /><Relationship Type="http://schemas.openxmlformats.org/officeDocument/2006/relationships/notesSlide" Target="/ppt/notesSlides/notesSlide4.xml" Id="Rccabd4422b6247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71212a92a492f" /><Relationship Type="http://schemas.openxmlformats.org/officeDocument/2006/relationships/notesSlide" Target="/ppt/notesSlides/notesSlide5.xml" Id="R01d3b1f3db1640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65a2a2c7ff4556" /><Relationship Type="http://schemas.openxmlformats.org/officeDocument/2006/relationships/notesSlide" Target="/ppt/notesSlides/notesSlide6.xml" Id="R580134caaf7340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875a58d8645ef" /><Relationship Type="http://schemas.openxmlformats.org/officeDocument/2006/relationships/notesSlide" Target="/ppt/notesSlides/notesSlide7.xml" Id="R2ecaba38f1664b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9af315b984cdf" /><Relationship Type="http://schemas.openxmlformats.org/officeDocument/2006/relationships/notesSlide" Target="/ppt/notesSlides/notesSlide8.xml" Id="R36878f4df8aa49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f4bcb8a364fdd" /><Relationship Type="http://schemas.openxmlformats.org/officeDocument/2006/relationships/notesSlide" Target="/ppt/notesSlides/notesSlide9.xml" Id="Raf844eb0dde54b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483f8a26741d0" /><Relationship Type="http://schemas.openxmlformats.org/officeDocument/2006/relationships/notesSlide" Target="/ppt/notesSlides/notesSlide10.xml" Id="R8718d115fcc943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6680b4a80c49f9" /><Relationship Type="http://schemas.openxmlformats.org/officeDocument/2006/relationships/notesSlide" Target="/ppt/notesSlides/notesSlide11.xml" Id="Rd07b476e578f41a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44c9d048344ea2" /><Relationship Type="http://schemas.openxmlformats.org/officeDocument/2006/relationships/notesSlide" Target="/ppt/notesSlides/notesSlide12.xml" Id="R724001d1b83b41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3A3E45-4587-439E-B7D0-F63B5DC0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C6B11-B29D-48BD-8595-2CEABCD09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D6E6E-36DE-4A81-BD4A-EBC82187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429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474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UBICLASS COVERREADY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50AD6E-B8B8-4E2D-AC11-C8DBB59E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881"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Standard form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DC857C-3C06-406F-A600-5572A210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rPr>
              <a:t>Year 8 | shared modelling + Support / Core / Stretch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10F99-8373-47D6-8884-D7686CC9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524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2C2F8-AF00-4AE6-87BD-884A963A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52950"/>
            <a:ext cx="404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50–60 minute cover lesson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FB502-DDF3-4319-85E3-F41C1F83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UbiClass CoverReady | Master template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6FA02-F51A-471F-AB62-B04F6039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53486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59BC03-97A5-4999-9737-50DC9AF6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6DD3D-0A01-4E33-AE69-E84C12E1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How to run this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8AE74A-4FFC-4EA4-8C0A-A8B1239A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88EAC-F359-4D37-BE66-0FA62961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255781-3488-40B1-A135-C887CB53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193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Suggested timing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1367A-F806-4D98-BC09-37FDF616A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717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C56D3E-367C-4C16-A840-467CEDDD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717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now: 5 minutes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4C8320-82D8-4453-BBB9-45C744FA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0037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DB498-9209-4BE8-BD3E-C2C9F603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0037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Model and discuss: 12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CDEA8-7E71-478B-8790-4FE11013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0EF38-0349-4766-8D6A-6F9791C3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2900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Assigned route: 25 minutes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EAA2E2-B9BE-484F-8859-713D14BA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5762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4F1209-24EA-4B55-8B3D-70D31326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5762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Further practice: 8 minutes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83DF5A-22B6-40AF-958B-F5A35CB5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862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135F5D-DC4A-4B37-AB2D-B4989394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2862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Exit ticket: 5 minutes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0C3894-172B-47EE-B12A-66C3F5F5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762125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E03A02-C4AD-40B5-8EDF-24392E62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19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Important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44B40-064F-4D5B-A824-AE9C0320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4333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All pupils see the same modelling.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each pupil the worksheet route selected by their teacher: Support, Core or Stretch.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Answers are at the end of the printable pack.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B7E25-A629-4AE2-A1C8-B6DE636F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5CBAC8-4EA5-4DBE-98C5-FC01AE5D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993641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4CBC64-0D42-49DE-984D-65767B2B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LESSON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AB6B1-AE20-4F56-950A-A3D40D33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Today’s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CAE5D5-029F-4159-90B8-CDD50D48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CA4EC-8A1B-4FDA-B93C-9EFD3439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857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AFEEA-7D38-4734-8C3E-DEBB9E9B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Write, compare and calculate with numbers in standard form.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3903E-8453-415C-B8D7-AA8851A6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509587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716DA8-4AB3-4419-9415-C8295DF4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478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Success criteria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8FCD5-E6EE-4FEC-B50F-32733908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4765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775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 can use a × 10ⁿ, keep the coefficient between 1 and 10, and check the size of my answer.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B6999-8E3B-4F5C-8163-3E96DA95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Do now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055EA-626F-43CA-9D35-200E9F42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815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92F4DD-7775-4FCC-9640-468B82E4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3815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4,000,000 in words.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74E35B-DEE0-4390-9831-2C67402D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81AAF0-F2F6-4C71-9E57-54CB75D8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7434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zeros are in 10⁵?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BE9EAD-09F8-4324-80CA-8119DA42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054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068A8-AF2E-4C30-AD6E-3215C2C0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054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0.003 as a fraction.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C9C5A0-2B37-44DC-A4F0-2B4DCB09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673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825A9F-BE3C-4CED-847E-021D3E1D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4673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larger: 10⁴ or 10⁵?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EF126-D72E-406B-B397-2812A03E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293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F0C75-05B1-4B36-92C7-904ACFB2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8293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Estimate 3,000 × 2,000.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CDF19E-15A8-4FBE-AC59-5939031F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Shared starting point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352286-8B9A-474E-9541-C40B64F0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298992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059D9C-1E74-48E4-89CE-37D4D393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PAUSE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1AAFE-1CD5-46AE-8DA7-D6F7886E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convert to standard 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54007-AFBE-4F86-8706-A93874D1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E188D6-5317-40EE-82CE-11ABF6A1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3,400,000 = 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2CAD2-B39D-427A-9CFD-9ACA852E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9906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9C307-F5D3-4D22-BFC2-B1DCB77D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766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Ask before revealing: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CC51C-2493-4E81-83AE-3910A513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528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944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Where should the decimal point go?</a:t>
            </a:r>
          </a:p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places has it moved?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CDD282-F68F-495D-9267-ABBD4C52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Pause and ask pupils to predict the next step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BE8701-22EB-4D98-A06C-2B801554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359843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49375-4B05-4F8A-8938-7753D18C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REVEAL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82069-117D-4DF8-9466-AFA48242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coefficient and power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E06FB2-E9ED-4D38-AEAD-2B001D39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089065-6CF5-4069-90D2-89BAD5DB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3,400,000 = 3.4 × 10⁶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FF806E-A758-4161-AE1B-AD2B8A4B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52750"/>
            <a:ext cx="895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The coefficient is between 1 and 10.</a:t>
            </a:r>
          </a:p>
          <a:p xmlns:a="http://schemas.openxmlformats.org/drawingml/2006/main">
            <a:pPr>
              <a:defRPr sz="21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The decimal point moved 6 places to the left, so the power is +6.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87142-711D-413D-8082-434E67BF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762500"/>
            <a:ext cx="85725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00616E-0219-4BEA-B345-088051FA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924425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Large number → positive power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4E5C2-5F7D-490B-ACB0-56488612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Reveal after discussion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7EB90-9C79-4106-B1DC-973E52C1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182079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D189A-4327-40E9-9B71-A0EFA42B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CALCULATE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4A50E-B953-40FD-A248-7B6D24B0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2: multiply in standard 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0DF72-4EE6-4D32-ADD5-AECBF1AC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FC7D3-3A22-4E9E-866D-13107A47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454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(3 × 10⁴)(2 × 10³)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C341A-1E92-40EA-ACFB-C6F97275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00375"/>
            <a:ext cx="990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 × 2 = 6        10⁴ × 10³ = 10⁷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107236-0A7F-4CAD-823F-C8BADF66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38625"/>
            <a:ext cx="9144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3AC2D-078D-4206-AA47-BC71C6F7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577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11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= 6 × 10⁷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76ADAE-E00B-4EEC-90EB-3DA6D63E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Multiply coefficients; add powers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D97A6-8C11-4D20-847A-D98713FA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445234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99ABA2-9B58-4872-A991-7273EFE9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CHOOSE THE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A4060C-565E-4F88-8562-A7C6FC47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Route assignment and worksheet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2FF3B-C307-4F64-A64C-1C7C4893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C0E85-15CB-4404-BA1E-82E4A0E4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Your teacher or cover supervisor will assign one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01E29-F950-4F8D-916F-FA7AD337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DB6C6-B707-4E44-8B0A-871E8278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6B3CF-86AC-4474-98C2-3A9D9F29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14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8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Support worksheet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E2D66-41EA-438C-AA47-A30D5201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1CB22-A4D3-4C38-8C30-160142F4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A871B-4F31-4F83-BEE0-B9D99613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9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Core worksheet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C210A5-161A-4EF2-9F11-8BBF6B77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636E05-B476-4F82-8B7F-200741DA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48CAE-85AB-4BF1-B3BC-83691789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062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10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Stretch worksheet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E10118-6C5E-47A7-97FB-E3264B60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0001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D7E1C-3342-4E07-BDA9-DD249867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95875"/>
            <a:ext cx="942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Complete your assigned task slide only. Then move to the matching worksheet.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67A8E3-46CD-4EA6-834C-DB55D7CB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Do not complete all three routes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38D37D-1E78-4357-AA32-F60F6986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707308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ECC5B7-111F-4E9C-80B9-CA20750A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FE8B2B-E04F-4FBB-B2D7-BDA51167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C7CFA-2B22-42A1-8202-B028962F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1EAE1-7CCD-4C26-B0AF-9455B0C2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SUPPORT, complete these tasks, then use the Support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3D13E-9AFA-4C2F-A878-81FA68F6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466725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B6B60F-9539-4A34-BDFE-B147FF19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Your support toolkit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94B338-F712-4340-9703-C3EF91F8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902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Standard form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One number between 1 and 10 before ×10.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Large numbers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Positive powers.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Small numbers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Negative powers.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Check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positive power makes a number larger.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F2EB23-162D-4C33-95DD-2C414B47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47875"/>
            <a:ext cx="514350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22110-40DC-4500-963A-9FF2E211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336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these tasks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DD60CE-E8FB-4A14-ACA8-FD082516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5BA66-CB34-4293-8B52-22667CBC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8575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4,000 as 4 × 10__.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C806A-CB16-4830-8202-0CB14035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147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2CDB91-3EDC-4388-8C52-CFA41B74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147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6,000,000 in standard form.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1981B-D755-4213-9415-1502C8BE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719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F38A5-EEA6-4F98-A5FA-F69EA181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7719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0.05 as 5 × 10__.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766987-A127-496A-85E4-F88B6A53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291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F48F4-D862-42CF-9719-455BA6BC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291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0.0007 in standard form.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2F6A96-A185-44BC-B094-7B3C498F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863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E2700F-58DF-4894-B03C-CCA45A52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larger: 3 × 10⁴ or 8 × 10³?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177A2B-1348-4DA4-8A8D-ADACC6FA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F1DDD2-EC9D-47B7-A25E-B813DEE1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6425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Stop after this slide. Move to the Support worksheet.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F1792-49C8-47D6-99E2-AEBD4790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Support route | Slide 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52CA25-124A-40B5-AF00-A1E66F1E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784997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8CD8EB-AE7A-4A0A-8C0A-D4E9AD15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36B98-368F-40D1-AF61-015CDA65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C958E2-43C0-4AB8-8CB2-DA882E43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E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AE3AF-B3C6-4EA1-8140-BC6A073F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CORE, complete these tasks, then use the Core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3E3CF-E041-41F8-B870-9475C528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B16BB4-7905-4699-B392-3462CA0C9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58,000 in standard 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F83B8-0BC8-4383-AC5B-E503CDEB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4E24B0-FA69-4B19-973B-CEB92DC4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0.00042 in standard form.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D4226-0739-4BCD-94B4-108E7AB3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4F9D7-719E-46A5-8723-7B075E0C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7.2 × 10⁵ as an ordinary number.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30B72D-05DD-4CEF-8E31-A384E584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F387E-CFC9-4ADE-AF21-C5A9CCB9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(3 × 10⁴)(2 × 10³).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84B95-07CD-4ECB-A3D0-C2FA3664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5F3289-02D6-4C60-8073-89BC7A2E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(8 × 10⁶) ÷ (2 × 10²).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9967B4-A807-40BA-BEEA-3FB36C7C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3F7E3E-317D-42FD-8C74-E46D3984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larger: 4.5 × 10⁷ or 9 × 10⁶? Explain.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160CB6-A4C5-4728-9B83-A44E78BD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64D0EB-73E4-4405-9010-723B2EE8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Stop after this slide. Move to the Core worksheet. Show a method, not just an answer.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0E5F6-AF6D-48F4-B8E6-51359EF2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Core route | Slide 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A0183-1C1A-46AA-9B1A-CA80EEACD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685854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A4663-DE64-4166-BEB5-4705B2B0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35860-8947-430D-9DBE-8C69FE06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7613AD-AB44-474D-996A-D8CAE99E9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D6D3D-1E54-43A9-BC36-8BC5999A8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STRETCH, complete these tasks, then use the Stretch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876B0-E806-4801-9AE2-912C6DBB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64367D-F8E0-4F62-BFE5-55E87383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(4 × 10⁷)(3 × 10⁻³). Give standard 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B0BD70-4962-49B8-A68F-5C98C332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DFA933-A3AE-4775-90E9-B9954168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(9 × 10⁸) ÷ (3 × 10⁻²).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89380F-4D56-47BB-A207-439DDF3A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5554AC-33A1-403E-927D-C01EA24D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bacterium is 2.5 × 10⁻⁶ m long. Write this in micrometres.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A6EB1-D5EC-4F0E-8FBC-CF43DE4C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E1392F-27DA-4563-AA33-48CF7DC4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0.4 × 10⁶ is not in standard form.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D6295-67E7-4302-ACC5-7D235A77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1979B-289D-4BC5-8828-0C8D478E4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closer to 10⁶: 9.8 × 10⁵ or 1.2 × 10⁶? Justify.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D5B9E-281E-4DC4-A4DB-05652FE5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382BE8-37FA-4EAD-82E0-6A300150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Create a standard-form calculation with answer 6 × 10⁴.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448EA-7ECD-4E60-AD1D-A53DA99C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D8321A-C6C8-4FC0-A30D-66C5D0CD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Stop after this slide. Move to the Stretch worksheet. Give clear reasons.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54DE4-082F-4B79-A63F-25735671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Stretch route | Slide 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967C35-3BB3-4AAE-A66F-C14160B6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576580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CBD541-F154-402B-A65F-2CFC2B5D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FINISH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2011D-581E-4678-86DD-EA403CBF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Challenge and 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BAADA8-6763-41E1-96BD-DCF10270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F71E1-66DC-4FC1-BEC0-96B1F3A1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A3841-5D99-4C7E-BBE5-38095D51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Challenge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61704-2931-4C94-AC71-EF25A54F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BC6F1-0F49-48CA-9707-131D5181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0.00000072 in standard form.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109AA-D551-4F21-8D67-4606EBEB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66FCD-A259-4E9C-B789-9FF5475C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(6 × 10⁵)(5 × 10⁻²).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4D44E-9D23-4B59-9E82-232613605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8E4B9C-FA1D-453D-97D0-9ECB4B82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how to check the size of an answer.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5F56CE-31C9-438D-A4B7-9389DC8D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10744B-A442-4DF7-A484-46657726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Exit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63D101-39FE-4CA3-BED3-0FE02C9B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1BE875-475E-4D15-ACA8-6307FFE4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3,600,000 in standard form.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12FAE-564B-42FF-9170-004A0B664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E1BF5-8F6F-4578-BED2-FF28A200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8 × 10⁻⁴ as an ordinary number.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4202E-031C-49C9-8F27-FF65CD9D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78CFE-4BA5-4B46-B26A-39793401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(2 × 10³)(4 × 10²).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E514E9-F4C2-4AB4-8C45-3D01246D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the answer pages after 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935F9-D5A0-4F20-9D98-E3FB030C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650783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BAB91-43CB-493A-A179-6429C32B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SEPARATE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9E0F2-3F38-4B72-8BDD-228089D9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Support, Core and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313EEA-1EC8-4052-A7C5-6989E360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52E21-A8F4-4113-B827-04BAFBD12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answers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70613-EA25-48F0-A571-825F4DD1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1. 3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6 × 10⁶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−2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7 × 10⁻⁴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3 × 10⁴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0534D1-1CE9-43D8-949E-66BE42D4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answers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E5843A-1E01-4680-8716-19F7A3AA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5.8 × 10⁴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4.2 × 10⁻⁴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3. 720,000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6 × 10⁷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4 × 10⁴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6. 4.5 × 10⁷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87CD6A-545F-44F7-95CE-36095DF9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76750"/>
            <a:ext cx="10287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CD078-A0B8-476F-A45C-3A23A500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1487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Stretch: 1.2 × 10⁵; 3 × 10¹⁰; 2.5 micrometres; coefficient must be at least 1; 9.8 × 10⁵; answers vary.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0EFF6-E6A8-44C5-A193-66A67E87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Answers are kept separate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6B630-BD78-4EC0-8DFB-4824745E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005953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2026-09-20T16:26:07.7560000Z</dcterms:created>
  <dcterms:modified xsi:type="dcterms:W3CDTF">2026-09-20T16:26:07.7570000Z</dcterms:modified>
</coreProperties>
</file>