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c3f487b908c4c88" /><Relationship Type="http://schemas.openxmlformats.org/officeDocument/2006/relationships/extended-properties" Target="/docProps/app.xml" Id="R530412ece98044b9" /><Relationship Type="http://schemas.openxmlformats.org/officeDocument/2006/relationships/officeDocument" Target="/ppt/presentation.xml" Id="Rbdc3ac50dca84d6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601fcd267744a1"/>
  </p:sldMasterIdLst>
  <p:notesMasterIdLst>
    <p:notesMasterId xmlns:r="http://schemas.openxmlformats.org/officeDocument/2006/relationships" r:id="R417168591fde47cb"/>
  </p:notesMasterIdLst>
  <p:sldIdLst>
    <p:sldId xmlns:r="http://schemas.openxmlformats.org/officeDocument/2006/relationships" id="256" r:id="R7af0d3e96cd64e55"/>
    <p:sldId xmlns:r="http://schemas.openxmlformats.org/officeDocument/2006/relationships" id="257" r:id="Raef1f2a855de4f19"/>
    <p:sldId xmlns:r="http://schemas.openxmlformats.org/officeDocument/2006/relationships" id="258" r:id="R8f109c0c19d34fc8"/>
    <p:sldId xmlns:r="http://schemas.openxmlformats.org/officeDocument/2006/relationships" id="259" r:id="Rb48aa386613e472f"/>
    <p:sldId xmlns:r="http://schemas.openxmlformats.org/officeDocument/2006/relationships" id="260" r:id="Ree1aff6571204028"/>
    <p:sldId xmlns:r="http://schemas.openxmlformats.org/officeDocument/2006/relationships" id="261" r:id="R363164284ae04026"/>
    <p:sldId xmlns:r="http://schemas.openxmlformats.org/officeDocument/2006/relationships" id="262" r:id="Rcef57b5e809c4b4c"/>
    <p:sldId xmlns:r="http://schemas.openxmlformats.org/officeDocument/2006/relationships" id="263" r:id="Ra0d6d032b7264a0a"/>
    <p:sldId xmlns:r="http://schemas.openxmlformats.org/officeDocument/2006/relationships" id="264" r:id="R8d10099b49d6463d"/>
    <p:sldId xmlns:r="http://schemas.openxmlformats.org/officeDocument/2006/relationships" id="265" r:id="R9fcb0a62f227437c"/>
    <p:sldId xmlns:r="http://schemas.openxmlformats.org/officeDocument/2006/relationships" id="266" r:id="Rd3a6091ce24140c7"/>
    <p:sldId xmlns:r="http://schemas.openxmlformats.org/officeDocument/2006/relationships" id="267" r:id="R36eae032c17240c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98876a13714719" /><Relationship Type="http://schemas.openxmlformats.org/officeDocument/2006/relationships/slideMaster" Target="/ppt/slideMasters/slideMaster1.xml" Id="R3b601fcd267744a1" /><Relationship Type="http://schemas.openxmlformats.org/officeDocument/2006/relationships/notesMaster" Target="/ppt/notesMasters/notesMaster1.xml" Id="R417168591fde47cb" /><Relationship Type="http://schemas.openxmlformats.org/officeDocument/2006/relationships/presProps" Target="/ppt/presProps.xml" Id="Rcb8338623d784973" /><Relationship Type="http://schemas.openxmlformats.org/officeDocument/2006/relationships/tableStyles" Target="/ppt/tableStyles.xml" Id="Ra11f4b6800aa4d4f" /><Relationship Type="http://schemas.openxmlformats.org/officeDocument/2006/relationships/slide" Target="/ppt/slides/slide1.xml" Id="R7af0d3e96cd64e55" /><Relationship Type="http://schemas.openxmlformats.org/officeDocument/2006/relationships/slide" Target="/ppt/slides/slide2.xml" Id="Raef1f2a855de4f19" /><Relationship Type="http://schemas.openxmlformats.org/officeDocument/2006/relationships/slide" Target="/ppt/slides/slide3.xml" Id="R8f109c0c19d34fc8" /><Relationship Type="http://schemas.openxmlformats.org/officeDocument/2006/relationships/slide" Target="/ppt/slides/slide4.xml" Id="Rb48aa386613e472f" /><Relationship Type="http://schemas.openxmlformats.org/officeDocument/2006/relationships/slide" Target="/ppt/slides/slide5.xml" Id="Ree1aff6571204028" /><Relationship Type="http://schemas.openxmlformats.org/officeDocument/2006/relationships/slide" Target="/ppt/slides/slide6.xml" Id="R363164284ae04026" /><Relationship Type="http://schemas.openxmlformats.org/officeDocument/2006/relationships/slide" Target="/ppt/slides/slide7.xml" Id="Rcef57b5e809c4b4c" /><Relationship Type="http://schemas.openxmlformats.org/officeDocument/2006/relationships/slide" Target="/ppt/slides/slide8.xml" Id="Ra0d6d032b7264a0a" /><Relationship Type="http://schemas.openxmlformats.org/officeDocument/2006/relationships/slide" Target="/ppt/slides/slide9.xml" Id="R8d10099b49d6463d" /><Relationship Type="http://schemas.openxmlformats.org/officeDocument/2006/relationships/slide" Target="/ppt/slides/slide10.xml" Id="R9fcb0a62f227437c" /><Relationship Type="http://schemas.openxmlformats.org/officeDocument/2006/relationships/slide" Target="/ppt/slides/slide11.xml" Id="Rd3a6091ce24140c7" /><Relationship Type="http://schemas.openxmlformats.org/officeDocument/2006/relationships/slide" Target="/ppt/slides/slide12.xml" Id="R36eae032c17240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fb96a4b5554f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e276ad26554bad" /><Relationship Type="http://schemas.openxmlformats.org/officeDocument/2006/relationships/notesMaster" Target="/ppt/notesMasters/notesMaster1.xml" Id="Ra0297e97b7d540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2ccfd8563f4bec" /><Relationship Type="http://schemas.openxmlformats.org/officeDocument/2006/relationships/notesMaster" Target="/ppt/notesMasters/notesMaster1.xml" Id="Rc2fc6f9dcc5d4b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501056845c42d7" /><Relationship Type="http://schemas.openxmlformats.org/officeDocument/2006/relationships/notesMaster" Target="/ppt/notesMasters/notesMaster1.xml" Id="R668b3cf7091a44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67b8f1c5244d26" /><Relationship Type="http://schemas.openxmlformats.org/officeDocument/2006/relationships/notesMaster" Target="/ppt/notesMasters/notesMaster1.xml" Id="R400694652c5c4c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00e72bb5474ffd" /><Relationship Type="http://schemas.openxmlformats.org/officeDocument/2006/relationships/notesMaster" Target="/ppt/notesMasters/notesMaster1.xml" Id="R2f1698012c064b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7af205537b4068" /><Relationship Type="http://schemas.openxmlformats.org/officeDocument/2006/relationships/notesMaster" Target="/ppt/notesMasters/notesMaster1.xml" Id="R2118f7ac593b4e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fe4a8aecf14418" /><Relationship Type="http://schemas.openxmlformats.org/officeDocument/2006/relationships/notesMaster" Target="/ppt/notesMasters/notesMaster1.xml" Id="Rb222d128722f4b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b0b9ca225a24e18" /><Relationship Type="http://schemas.openxmlformats.org/officeDocument/2006/relationships/notesMaster" Target="/ppt/notesMasters/notesMaster1.xml" Id="R81e8faecca5949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1df7a8e15f74adc" /><Relationship Type="http://schemas.openxmlformats.org/officeDocument/2006/relationships/notesMaster" Target="/ppt/notesMasters/notesMaster1.xml" Id="Rf1d277a7ddeb4a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899c02a63f749c1" /><Relationship Type="http://schemas.openxmlformats.org/officeDocument/2006/relationships/notesMaster" Target="/ppt/notesMasters/notesMaster1.xml" Id="R8112291099844e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e365cc526641c4" /><Relationship Type="http://schemas.openxmlformats.org/officeDocument/2006/relationships/notesMaster" Target="/ppt/notesMasters/notesMaster1.xml" Id="R9f1ad9860c68474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b2e3a9f754f472b" /><Relationship Type="http://schemas.openxmlformats.org/officeDocument/2006/relationships/notesMaster" Target="/ppt/notesMasters/notesMaster1.xml" Id="R4f459a9a28ac4b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79fe691fa94d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d2fa05bcf84059" /><Relationship Type="http://schemas.openxmlformats.org/officeDocument/2006/relationships/slideLayout" Target="/ppt/slideLayouts/slideLayout1.xml" Id="Rbe98f4343b4f4a4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98f4343b4f4a4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c03968df14d65" /><Relationship Type="http://schemas.openxmlformats.org/officeDocument/2006/relationships/notesSlide" Target="/ppt/notesSlides/notesSlide1.xml" Id="Rb6a05bc367cb48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b2867a8570403a" /><Relationship Type="http://schemas.openxmlformats.org/officeDocument/2006/relationships/notesSlide" Target="/ppt/notesSlides/notesSlide2.xml" Id="R2531533e951449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b52ebdf7084902" /><Relationship Type="http://schemas.openxmlformats.org/officeDocument/2006/relationships/notesSlide" Target="/ppt/notesSlides/notesSlide3.xml" Id="R6417d0ab3628443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720be099f420d" /><Relationship Type="http://schemas.openxmlformats.org/officeDocument/2006/relationships/notesSlide" Target="/ppt/notesSlides/notesSlide4.xml" Id="Rc55a57a7a6474b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07258274dd4799" /><Relationship Type="http://schemas.openxmlformats.org/officeDocument/2006/relationships/notesSlide" Target="/ppt/notesSlides/notesSlide5.xml" Id="R64a8fa816b834e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c047bdc16a4fc1" /><Relationship Type="http://schemas.openxmlformats.org/officeDocument/2006/relationships/notesSlide" Target="/ppt/notesSlides/notesSlide6.xml" Id="Rf62bbf30164e4d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0e544380b4340" /><Relationship Type="http://schemas.openxmlformats.org/officeDocument/2006/relationships/notesSlide" Target="/ppt/notesSlides/notesSlide7.xml" Id="R581a9b6a3bc949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0b35d088044251" /><Relationship Type="http://schemas.openxmlformats.org/officeDocument/2006/relationships/notesSlide" Target="/ppt/notesSlides/notesSlide8.xml" Id="Rcf3815c700bd42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98513acc544221" /><Relationship Type="http://schemas.openxmlformats.org/officeDocument/2006/relationships/notesSlide" Target="/ppt/notesSlides/notesSlide9.xml" Id="Rcb20e63a7fc8479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09c4a06f024c38" /><Relationship Type="http://schemas.openxmlformats.org/officeDocument/2006/relationships/notesSlide" Target="/ppt/notesSlides/notesSlide10.xml" Id="Rb9fb5459df7c49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8ea53eed24e0f" /><Relationship Type="http://schemas.openxmlformats.org/officeDocument/2006/relationships/notesSlide" Target="/ppt/notesSlides/notesSlide11.xml" Id="Rcaf3915a3936400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95ac41542a467f" /><Relationship Type="http://schemas.openxmlformats.org/officeDocument/2006/relationships/notesSlide" Target="/ppt/notesSlides/notesSlide12.xml" Id="Rca003c6dfeb54b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A273F8-B899-4B67-8FED-82B35C77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3909DB-29FD-47B4-937F-294DA1C3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9394F7-4F8E-4626-B21E-2853692E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429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474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UBICLASS COVERREADY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B90E2C-CEC2-44CF-A417-B1AAD0AFD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881"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Solving linear equations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CF84F-4902-4730-A433-FDEE8C69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904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rPr>
              <a:t>Year 8 | shared modelling + Support / Core / Stretch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D39115-3425-43A3-9800-4613E35C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5243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360E1-2856-4A28-BB42-523841F1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52950"/>
            <a:ext cx="4048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472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50–60 minute cover lesson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232C43-47DD-43A2-938F-E666E7F4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UbiClass CoverReady | Master template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5D422-D85D-483A-9A2B-6E252B38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230948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7FCC53-F1FC-4290-A398-516B7F7A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3755D-5E21-44D2-89CA-E0037CF7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How to run this lesson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CD66C-E8E5-426D-A4ED-F260EA15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260E8D-4EDC-4334-A840-5F293749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762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7E5FF9-F36F-44E4-9706-267DBA9AE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193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Suggested timing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2E2BBA-A5AF-4217-870C-B9D4E1C5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717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07CCA8-73A2-4CBF-9388-903C8AA2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57175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Do now: 5 minutes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1705D-52C1-4FC2-82D5-5CD8E8243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0037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75EA16-B32A-4FAA-9671-3EA188B6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00375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Model and discuss: 12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FE508F-7928-42A7-ACC0-A8EDBED8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2900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FA6F69-5E20-44F4-BB46-9668B63B1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2900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Assigned route: 25 minutes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6A81EF-5FFD-49CB-BF74-EF6EC53B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5762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692DE0-ACFB-4F30-BE87-C4FD345A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857625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Further practice: 8 minutes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AF469-025A-48D9-9D3D-15E9189A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862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18EB13-AD5B-43D1-BCED-2FDBFCDE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28625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Exit ticket: 5 minutes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543E67-DDB7-4E68-8FB4-7904F5684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762125"/>
            <a:ext cx="5095875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CB2024-79C9-4E1C-B178-7786BE99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0193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Important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40FF82-B989-4C95-BEA9-A1FF7AC8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19375"/>
            <a:ext cx="4333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All pupils see the same modelling.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Give each pupil the worksheet route selected by their teacher: Support, Core or Stretch.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Answers are at the end of the printable pack.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63EB69-465C-4D7F-B10C-976BD3B17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8E7678-179D-4C4E-ACF9-0D56DA9A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968702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3FF5EF-1F53-4D71-9A87-4F9A8A7F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LESSON OBJECTIVE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6C5E9C-578B-4EAF-8028-D5674A47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Today’s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29EFE9-9D2C-425D-9CB1-31C654F4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EA8EC6-3DF7-4C0C-BBE6-D0F265B14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857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1590A0-0346-4C0C-B44F-47E5065F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43125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Solve linear equations using inverse operations.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7BB24F-2D09-45A5-AB22-0F0FA07C4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809750"/>
            <a:ext cx="509587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CC84DA-7363-43BB-B7B7-8AC82898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0478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Success criteria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ACC22-E09E-480A-833A-16157430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476500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75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 can undo operations in the correct order and check my solution.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99B04D-9253-4C9F-BDCC-3B8A307C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Do now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D5DA47-EC84-495F-8F92-81F99EEB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815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FD930F-B29D-4EBC-8372-92A4E583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3815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x + 3 = 8.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7B6451-DB33-48B7-AE50-80C078A19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434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C7C564-1092-4434-968B-D086358D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74345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2x = 14.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1EEB6-FC8F-446E-9D43-6831A501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054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907C0-66B9-4995-88BD-E12656A4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1054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x − 5 = 9.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7AB464-EE27-4BAE-9200-0F2C2EDB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4673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153D93-8395-4248-9B97-4B087AD3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46735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3x + 2 = 17.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DBDA8C-28BE-4EBC-B5A7-2BF787821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293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239C6A-165A-444D-BD93-E34F8166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8293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4x − 7 = 13.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9B8B08-C113-4597-AF34-B92DFA17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Shared starting point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F05899-12AD-41B5-8E22-10310A1D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244868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7A2594-CE96-4DB2-B315-C7A9F6CAB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PAUSE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FF1547-C66F-4BEA-8742-3C348A6D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undo addition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4DD1B-CB81-4AFE-9A8A-EEDE441C8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AF747-A543-411D-9BB5-3220C56D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x + 7 = 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AA2CD-7B8B-4AD7-888C-FA312B17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0"/>
            <a:ext cx="99060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8AE989-39FB-44F4-935C-35C0FE7C3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766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273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Ask before revealing: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34F0E8-4E30-435D-8104-AEC691BE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5287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944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What operation is closest to x?</a:t>
            </a:r>
          </a:p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How can we undo it?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336BA4-C1E7-4372-8305-597017AA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Pause and ask pupils to predict the next step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2517C9-B13B-44BF-AAF9-C71BE7D7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261833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D7AD0-09D3-44D5-A8E9-6592C227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REVEAL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1685B-0E2F-4CF2-9932-757E0DC4C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subtract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305CF4-BF3B-4366-B4AA-C15F5A4C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E7B562-B0F3-4D19-BAAC-D1AE7543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097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227"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x + 7 = 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F3091-71ED-49C6-9EE5-78CED4166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952750"/>
            <a:ext cx="895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Subtract 7 from both sides.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8226F1-B6D4-444E-A121-900A29C7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762500"/>
            <a:ext cx="85725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05BA7C-8A8C-4A2B-A7C0-D024270CF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924425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33333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x + 7 = 19</a:t>
            </a:r>
          </a:p>
          <a:p xmlns:a="http://schemas.openxmlformats.org/drawingml/2006/main">
            <a:pPr>
              <a:def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x = 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DBA0E4-C192-408F-9A36-5483B34C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Reveal after discussion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2CD779-1D28-403A-8F52-82C6A94A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928595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4AFBFD-46DF-4216-B307-B808D9C8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SOLVE STEP BY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44FE52-AAC2-4F27-9CF9-5B4B0049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2: undo multiplication and addition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8B3BEC-3FBC-48CE-A84E-4A891873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3CE1F3-280F-4A65-8FBA-1C70BB48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57375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304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3x + 5 = 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5F47C-A985-4F64-A212-CE352CDB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00375"/>
            <a:ext cx="990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Undo the addition first, then the multiplication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BAA4C7-21A0-4F75-9856-63E3FE75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38625"/>
            <a:ext cx="914400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ACBA6B-7C01-4FB6-9B16-CBCED3562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362450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243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3x + 5 = 20</a:t>
            </a:r>
          </a:p>
          <a:p xmlns:a="http://schemas.openxmlformats.org/drawingml/2006/main">
            <a:pPr>
              <a:defRPr sz="24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3x = 15</a:t>
            </a:r>
          </a:p>
          <a:p xmlns:a="http://schemas.openxmlformats.org/drawingml/2006/main">
            <a:pPr>
              <a:defRPr sz="24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x = 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9BA2DD-12D5-4650-96C1-791F87F1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Check: 3(5) + 5 = 20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291BBF-00BF-47E6-B97A-250C59A9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628480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682043-F9C0-4328-9940-36CFD0EE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CHOOSE THE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DE1AF-AB1C-4BD1-801C-29A03F410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Route assignment and worksheet order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D88E80-1679-4C29-A3CA-D5829A4A4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C6FF0-D556-40B3-A686-2008F74B3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Your teacher or cover supervisor will assign one route.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299C5-57AC-481A-AF76-65ECFC83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468E47-8ACA-40CD-B57C-27CF61E64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1E86AA-B235-4DF3-A08F-A752F8C9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14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8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Support worksheet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893218-1CA4-4A4E-8CB3-48430F5EA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75BE16-6DB6-46D9-8A9D-003C2C6C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841403-029E-488D-8F25-D648BA4D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9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Core worksheet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883336-6143-4419-9F80-08A4C41BC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7D85F6-AE81-41A8-A698-576423D5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BF6D41-AA85-4F9C-94C5-D0AF3823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7062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10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Stretch worksheet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1A42D-883B-49F2-9A3D-5D8B4E93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10001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9EEBA5-C44F-4445-AF48-20E7CB92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095875"/>
            <a:ext cx="942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Complete your assigned task slide only. Then move to the matching worksheet.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D08961-7F15-4036-AFAE-3EECED09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Do not complete all three routes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7A611E-C369-4F5A-BEE6-EDB33235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593574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1B9017-9548-4120-83AD-0F32472A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2EFD4B-F2EB-45DA-B23B-B1253EE1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C2F91F-D19B-4901-B84C-1CF387ED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B82C18-AE9F-449E-8D77-136D31BCF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SUPPORT, complete these tasks, then use the Support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99D32-9442-491E-A054-1F55CB01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466725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2D0380-D6A5-49D9-88A9-D2EB4C57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33625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Your support toolkit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74F102-CDB7-490E-9990-8019AEEC6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05125"/>
            <a:ext cx="4000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3492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Inverse operations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Addition ↔ subtraction.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Multiplication ↔ division.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Balance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Do the same to both sides.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Check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Substitute your answer back.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24DAC3-1F06-4B81-916D-F21794386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47875"/>
            <a:ext cx="514350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C43AC7-CCEB-4726-BD83-D67DC4500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3362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these tasks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FDEF31-24A7-40EA-8FB3-F3C533DF8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575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02955-15A4-4E9A-BD84-D7E3F983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8575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x + 3 = 8.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A655EB-3165-4105-A813-F27D9CAA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147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A20A9F-F082-46DB-83E4-8E44B757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3147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2x = 14.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D9C4EC-0C8D-4113-9189-C9F2E50D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719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D9D1C0-AB0E-4EB8-B5B0-62DDDB36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7719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x − 5 = 9.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16A886-BDB7-4905-A5B4-6553FEC22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291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EFC88-782F-4E85-A08F-B7A8878E8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291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3x + 2 = 17.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7EA805-5787-410F-A636-96716DFC0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863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B2EE0A-A799-42E5-8A17-DA31EE30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6863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4x − 7 = 13.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6C08C6-B3E2-4233-94FE-ACE0A6DA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35110F-C6BB-4056-B7F4-2F52982A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6425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Stop after this slide. Move to the Support worksheet.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B72BF2-4124-4A5A-95E7-908855AA7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Support route | Slide 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474525-C7BE-4D51-A55B-299DA5ECB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375376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09142C-5394-40D8-BEBD-AB1925C89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F0D06-7193-4A1F-A4D8-ACD5E927E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D37484-6F39-4875-86AF-F74CFB93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FE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99B169-CEF6-4DEE-AEA9-01E18C4C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CORE, complete these tasks, then use the Core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22CE3B-A421-45E9-AA1B-34A07F81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1F1433-93E9-4EE0-9AE6-F62B41EA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x + 9 = 16.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30FA90-62B1-45EF-9F1D-DA67832B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B2DAC5-BCFB-4D65-B3C6-1A3A4A799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4(x + 2) − 3x = 17.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E436C4-C2FA-4B2D-9A56-D0A3B2A84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34FF0E-C8A2-4019-B7FC-3FFD1AC4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38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x − 8 = 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C6F6BB-ACCE-4674-99DF-1ED92932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871EB3-CB20-4378-BAD2-6EB89FB44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0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2x + 4 = 18.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9DF9AA-D955-4F83-BD3C-DC501763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2FDF4-AFCD-44CA-B172-0AEDCEB3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3x − 6 = 15.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325C8-28F3-4208-95BD-CF1461FB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462886-8B01-46F8-9B1E-ABD6ED78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why inverse operations undo each other.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84BFEF-6333-44BC-89DC-1D838083F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43787D-393C-40A7-AFC3-88F22071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959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Stop after this slide. Move to the Core worksheet. Show a method, not just an answer.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B7768B-75FC-4914-8525-29569302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Core route | Slide 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034CF3-0859-4C87-988D-DD39C60A6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9712841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C84ECF-1195-4F32-BAC6-9BEC10FB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14C69-A1C6-4242-BF3F-163DC998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B33DF9-A7C5-467A-9366-742BE666A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731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FD5561-7B0C-4B37-B65C-7D12C922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STRETCH, complete these tasks, then use the Stretch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62AFEE-FAE3-4E21-9250-06C3FAF4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4D6573-2540-4C47-B62B-207D26C5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4x + 5 = 2x + 17.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AB7EFE-F6CE-4F46-9713-2746AB12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EBF6C5-3943-4C33-A587-963AE9AA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3(x + 2) = 21.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86742-D13F-4F1F-8ED0-ED74891F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E102CC-4993-46D3-B6EB-A6C05BA1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38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2(x − 4) = 10.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3D15B8-8467-485B-A58E-BC74363E3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C4001B-8C40-40BA-9B50-D681995F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0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why inverse operations undo each other.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2395BB-7DF0-4FAC-B8F7-7773E46A5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964EA5-C6E7-4362-B670-67F22411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3(2y − 1) = 4y + 9.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05D43E-D5F6-450E-AFB1-01D50FA2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006145-ED1A-433C-92B0-578B62CCC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Create an equation with solution x = 6.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166CE0-98A5-472C-9685-BB763ADE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AC5CBD-FEED-49DA-92C3-ECF5C3EA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959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Stop after this slide. Move to the Stretch worksheet. Give clear reasons.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4E7DC9-CA17-44C7-A09B-DABA479E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Stretch route | Slide 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49772F-E745-47EF-BB12-A2073902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753538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C2DF87-4163-482C-B52B-35703B99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FINISH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3FDD66-7CE3-4BC7-94B0-AE0DFE6B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Challenge and exit ticket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F87914-2EA8-4CC9-8C6E-B152BF94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DB419C-6258-4BC0-A228-087592EA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63E3F4-31D0-4D61-95D2-79173E5C3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Challenge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A049B8-F7F2-4161-BFB4-677384E4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7A449-95FE-4781-A6E4-0ECE72768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7146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8x + 2(3x − 1) − 4.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50A73C-6852-4D43-B9CA-6299D9D4E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8137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0E4092-017B-4F05-B0FC-2B9FA37C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38137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4a − 2(3a − 5) + 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00DBEE-3894-4272-BD03-C0F84DEB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481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97BB1B-1889-4790-BC96-76CADE94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481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why 3x + 2x can combine but 3x + 2 cannot.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DEB1F0-9E9D-46A8-8DD3-BDBCA845D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00FD10-F9E3-4F11-8C4A-E00DA1D3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955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Exit ticket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3775E-4CBF-42EF-8811-1CC8CE7E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146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1E008D-E62D-4E6E-AC8B-480E40C53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7146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5p + 2q − 3p + q.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90D189-88E2-4262-A205-541F8090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8137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98B4AF-93CE-4EFF-96EA-F8D92A70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38137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7m − 2 + 3m + 5.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3C1544-77A1-477E-9F07-7D52F64C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481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457B91-29D4-4EE4-9B2F-B1039174C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481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2(3x + 1) − 4x + 7.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BC52AD-8F13-48CB-B79B-78C4A345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Use the answer pages after the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43C785-A717-47D4-92CE-B19C35C5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8603307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6F2257-2EDD-4EC8-B253-85D71FDA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SEPARATE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4D3076-3559-48E4-B7D2-43E5813A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Support, Core and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52FC4C-F2D9-4643-8DA0-D5E4FF08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C4EE7E-D370-469B-9E83-E6D2FF68A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answers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8376BF-8C98-4329-8D71-12F61F39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x = 5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x = 7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x = 14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x = 5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x =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D66C9A-9AC5-44AA-B49B-8C641E176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answers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044476-4653-4775-81D9-4D7005B9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9550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x = 7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x = 7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x = 11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x = 7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x = 7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6. Same operation on both sides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77E614-F039-4E35-AF09-E893B045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76750"/>
            <a:ext cx="1028700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B6F7B3-6963-4BA9-A09A-692EE372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14875"/>
            <a:ext cx="971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Stretch: x=5; x=9; x=6; x=5; y=6; answers vary.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2DFFC1-9D5A-4E32-BD5A-18A52408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Answers are kept separate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BE9E77-B099-4622-BFAC-3F8F3867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464898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2026-09-20T19:36:05.0900000Z</dcterms:created>
  <dcterms:modified xsi:type="dcterms:W3CDTF">2026-09-20T19:36:05.0900000Z</dcterms:modified>
</coreProperties>
</file>