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df4e10e9e14701" /><Relationship Type="http://schemas.openxmlformats.org/officeDocument/2006/relationships/extended-properties" Target="/docProps/app.xml" Id="Rb26f6e5d36ee4a6c" /><Relationship Type="http://schemas.openxmlformats.org/officeDocument/2006/relationships/officeDocument" Target="/ppt/presentation.xml" Id="Rfeae962109c541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aa6009ea9c4899"/>
  </p:sldMasterIdLst>
  <p:notesMasterIdLst>
    <p:notesMasterId xmlns:r="http://schemas.openxmlformats.org/officeDocument/2006/relationships" r:id="R5bbf3303ffe2492b"/>
  </p:notesMasterIdLst>
  <p:sldIdLst>
    <p:sldId xmlns:r="http://schemas.openxmlformats.org/officeDocument/2006/relationships" id="256" r:id="R2310c444fc224da9"/>
    <p:sldId xmlns:r="http://schemas.openxmlformats.org/officeDocument/2006/relationships" id="257" r:id="R3ce947ed9723420b"/>
    <p:sldId xmlns:r="http://schemas.openxmlformats.org/officeDocument/2006/relationships" id="258" r:id="Rdc5a8c9d509e49c0"/>
    <p:sldId xmlns:r="http://schemas.openxmlformats.org/officeDocument/2006/relationships" id="259" r:id="R43c34e13e5b54c3e"/>
    <p:sldId xmlns:r="http://schemas.openxmlformats.org/officeDocument/2006/relationships" id="260" r:id="Rc2a28515c78141c9"/>
    <p:sldId xmlns:r="http://schemas.openxmlformats.org/officeDocument/2006/relationships" id="261" r:id="Re86524464fee4d26"/>
    <p:sldId xmlns:r="http://schemas.openxmlformats.org/officeDocument/2006/relationships" id="262" r:id="Raf76ab8cdcc34ece"/>
    <p:sldId xmlns:r="http://schemas.openxmlformats.org/officeDocument/2006/relationships" id="263" r:id="R62113bf789934154"/>
    <p:sldId xmlns:r="http://schemas.openxmlformats.org/officeDocument/2006/relationships" id="264" r:id="R920d706cff01421d"/>
    <p:sldId xmlns:r="http://schemas.openxmlformats.org/officeDocument/2006/relationships" id="265" r:id="R4c65f5784c67483f"/>
    <p:sldId xmlns:r="http://schemas.openxmlformats.org/officeDocument/2006/relationships" id="266" r:id="Rca9aa00e0c9847cb"/>
    <p:sldId xmlns:r="http://schemas.openxmlformats.org/officeDocument/2006/relationships" id="267" r:id="Rcf48f0a125e143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57a9f640814264" /><Relationship Type="http://schemas.openxmlformats.org/officeDocument/2006/relationships/slideMaster" Target="/ppt/slideMasters/slideMaster1.xml" Id="Rffaa6009ea9c4899" /><Relationship Type="http://schemas.openxmlformats.org/officeDocument/2006/relationships/notesMaster" Target="/ppt/notesMasters/notesMaster1.xml" Id="R5bbf3303ffe2492b" /><Relationship Type="http://schemas.openxmlformats.org/officeDocument/2006/relationships/presProps" Target="/ppt/presProps.xml" Id="R8a55f31c71264142" /><Relationship Type="http://schemas.openxmlformats.org/officeDocument/2006/relationships/tableStyles" Target="/ppt/tableStyles.xml" Id="R58533da4189d426e" /><Relationship Type="http://schemas.openxmlformats.org/officeDocument/2006/relationships/slide" Target="/ppt/slides/slide1.xml" Id="R2310c444fc224da9" /><Relationship Type="http://schemas.openxmlformats.org/officeDocument/2006/relationships/slide" Target="/ppt/slides/slide2.xml" Id="R3ce947ed9723420b" /><Relationship Type="http://schemas.openxmlformats.org/officeDocument/2006/relationships/slide" Target="/ppt/slides/slide3.xml" Id="Rdc5a8c9d509e49c0" /><Relationship Type="http://schemas.openxmlformats.org/officeDocument/2006/relationships/slide" Target="/ppt/slides/slide4.xml" Id="R43c34e13e5b54c3e" /><Relationship Type="http://schemas.openxmlformats.org/officeDocument/2006/relationships/slide" Target="/ppt/slides/slide5.xml" Id="Rc2a28515c78141c9" /><Relationship Type="http://schemas.openxmlformats.org/officeDocument/2006/relationships/slide" Target="/ppt/slides/slide6.xml" Id="Re86524464fee4d26" /><Relationship Type="http://schemas.openxmlformats.org/officeDocument/2006/relationships/slide" Target="/ppt/slides/slide7.xml" Id="Raf76ab8cdcc34ece" /><Relationship Type="http://schemas.openxmlformats.org/officeDocument/2006/relationships/slide" Target="/ppt/slides/slide8.xml" Id="R62113bf789934154" /><Relationship Type="http://schemas.openxmlformats.org/officeDocument/2006/relationships/slide" Target="/ppt/slides/slide9.xml" Id="R920d706cff01421d" /><Relationship Type="http://schemas.openxmlformats.org/officeDocument/2006/relationships/slide" Target="/ppt/slides/slide10.xml" Id="R4c65f5784c67483f" /><Relationship Type="http://schemas.openxmlformats.org/officeDocument/2006/relationships/slide" Target="/ppt/slides/slide11.xml" Id="Rca9aa00e0c9847cb" /><Relationship Type="http://schemas.openxmlformats.org/officeDocument/2006/relationships/slide" Target="/ppt/slides/slide12.xml" Id="Rcf48f0a125e143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9d79307f98d49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dce136981c4b1e" /><Relationship Type="http://schemas.openxmlformats.org/officeDocument/2006/relationships/notesMaster" Target="/ppt/notesMasters/notesMaster1.xml" Id="Rf135b2d097044f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1a0f6bd12348eb" /><Relationship Type="http://schemas.openxmlformats.org/officeDocument/2006/relationships/notesMaster" Target="/ppt/notesMasters/notesMaster1.xml" Id="R53af6ca811ec489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0fe1bedffd47ae" /><Relationship Type="http://schemas.openxmlformats.org/officeDocument/2006/relationships/notesMaster" Target="/ppt/notesMasters/notesMaster1.xml" Id="Ra40cb593aa4c44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48ecd8d8c44553" /><Relationship Type="http://schemas.openxmlformats.org/officeDocument/2006/relationships/notesMaster" Target="/ppt/notesMasters/notesMaster1.xml" Id="R92b61fb50d364f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c2892988464fc4" /><Relationship Type="http://schemas.openxmlformats.org/officeDocument/2006/relationships/notesMaster" Target="/ppt/notesMasters/notesMaster1.xml" Id="R4a61747351be4d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d2c9b5328545f7" /><Relationship Type="http://schemas.openxmlformats.org/officeDocument/2006/relationships/notesMaster" Target="/ppt/notesMasters/notesMaster1.xml" Id="R87a2744774874d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68ef0e5ff4464a" /><Relationship Type="http://schemas.openxmlformats.org/officeDocument/2006/relationships/notesMaster" Target="/ppt/notesMasters/notesMaster1.xml" Id="Rf14e884128c349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3554b7e5c64baf" /><Relationship Type="http://schemas.openxmlformats.org/officeDocument/2006/relationships/notesMaster" Target="/ppt/notesMasters/notesMaster1.xml" Id="R7b4e687955034a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cd81d520664707" /><Relationship Type="http://schemas.openxmlformats.org/officeDocument/2006/relationships/notesMaster" Target="/ppt/notesMasters/notesMaster1.xml" Id="R06b01edd12a24e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beb266b10d4d2f" /><Relationship Type="http://schemas.openxmlformats.org/officeDocument/2006/relationships/notesMaster" Target="/ppt/notesMasters/notesMaster1.xml" Id="R843581c849254f1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e0dbfadca84766" /><Relationship Type="http://schemas.openxmlformats.org/officeDocument/2006/relationships/notesMaster" Target="/ppt/notesMasters/notesMaster1.xml" Id="R3ef133e9d0d748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68b1bb02a34711" /><Relationship Type="http://schemas.openxmlformats.org/officeDocument/2006/relationships/notesMaster" Target="/ppt/notesMasters/notesMaster1.xml" Id="R95e2374de2464f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15a2053e4842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2365a2e432847e8" /><Relationship Type="http://schemas.openxmlformats.org/officeDocument/2006/relationships/slideLayout" Target="/ppt/slideLayouts/slideLayout1.xml" Id="R9edbaa3ca70b4e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edbaa3ca70b4e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ae2ba2c39449b" /><Relationship Type="http://schemas.openxmlformats.org/officeDocument/2006/relationships/notesSlide" Target="/ppt/notesSlides/notesSlide1.xml" Id="R121f58e8eab742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a05cc4824414b" /><Relationship Type="http://schemas.openxmlformats.org/officeDocument/2006/relationships/notesSlide" Target="/ppt/notesSlides/notesSlide2.xml" Id="R24c6afebb07540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1d717e1f34a49" /><Relationship Type="http://schemas.openxmlformats.org/officeDocument/2006/relationships/notesSlide" Target="/ppt/notesSlides/notesSlide3.xml" Id="R5eb5ec17a4c441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bb963185ee4622" /><Relationship Type="http://schemas.openxmlformats.org/officeDocument/2006/relationships/notesSlide" Target="/ppt/notesSlides/notesSlide4.xml" Id="Rd22acd2ab4fa42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478e62fea7431d" /><Relationship Type="http://schemas.openxmlformats.org/officeDocument/2006/relationships/notesSlide" Target="/ppt/notesSlides/notesSlide5.xml" Id="Rbb67d6a5c99e46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634ad226848f6" /><Relationship Type="http://schemas.openxmlformats.org/officeDocument/2006/relationships/notesSlide" Target="/ppt/notesSlides/notesSlide6.xml" Id="Rd93a2ee8273443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987d7783394bfb" /><Relationship Type="http://schemas.openxmlformats.org/officeDocument/2006/relationships/notesSlide" Target="/ppt/notesSlides/notesSlide7.xml" Id="R844578c474c9442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5a5b3dc614355" /><Relationship Type="http://schemas.openxmlformats.org/officeDocument/2006/relationships/notesSlide" Target="/ppt/notesSlides/notesSlide8.xml" Id="R6b562b9439f047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3a270f70544b6" /><Relationship Type="http://schemas.openxmlformats.org/officeDocument/2006/relationships/notesSlide" Target="/ppt/notesSlides/notesSlide9.xml" Id="R066a6f18696e4f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44ec9c397645b0" /><Relationship Type="http://schemas.openxmlformats.org/officeDocument/2006/relationships/notesSlide" Target="/ppt/notesSlides/notesSlide10.xml" Id="R319cb7667aae42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2b52d8b44478b" /><Relationship Type="http://schemas.openxmlformats.org/officeDocument/2006/relationships/notesSlide" Target="/ppt/notesSlides/notesSlide11.xml" Id="R2849a144f9be4e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ec5381365143bf" /><Relationship Type="http://schemas.openxmlformats.org/officeDocument/2006/relationships/notesSlide" Target="/ppt/notesSlides/notesSlide12.xml" Id="Rf470f22ef6ed46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398B3-A3AB-44E4-9A5E-CE6867D4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F02173-1442-4F9F-B472-F39C7232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C6482-9DD1-450D-A786-D1CD8A22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429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9474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UBICLASS COVERREADY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5C0D9-E8FB-4990-84DC-A6EA9791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210"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Significant figures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9A330A-113A-4016-B229-76A6DE981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48000"/>
            <a:ext cx="904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667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rPr>
              <a:t>Year 8 | shared modelling + Support / Core / Stretch practice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DC5A3-73DD-4A2C-AC57-2B7C05D6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524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6B9E8F-FF4B-438E-9548-976CD577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52950"/>
            <a:ext cx="40481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472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50–60 minute cover lesson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BC7D2-79C5-4E7A-B7B4-A7436626A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UbiClass CoverReady | Master template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957643-63D5-4FD2-9B5E-697C4D0D4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209138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A0565-7D3F-4A78-A14F-E9D96FF3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444CA-4C7C-4A57-8528-05ADE88A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How to run this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9E0DF-C26D-4B52-AECC-D0F6CEF1F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9A363-ABF3-4722-AA6C-10DA1C13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4762500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696959-1DDD-4E62-AB51-A1D08062E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193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Suggested timing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C38C0-A6DA-4DB2-9BC7-B63E186E3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717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B7B622-FE30-4E93-AB5E-18B910DE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5717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now: 5 minutes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E78D7-AF17-4F3B-A228-1027CBB2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0037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3AF445-BF43-4CCF-9E52-519B7379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0037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Model and discuss: 12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D51D7-0101-46CA-BB0E-F5854FA2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2900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9A1C43-6235-496E-9657-FB3F5F7B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2900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Assigned route: 25 minutes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3148E2-A014-4AFC-9EF9-69F2A250A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857625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A50CCB-2D99-433B-B27A-E86FC009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57625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Further practice: 8 minutes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E33374-AE87-4A52-A362-14A10074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86250"/>
            <a:ext cx="4000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F222A-FA8C-4847-B7CF-7E5210EC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286250"/>
            <a:ext cx="3543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Exit ticket: 5 minutes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32DD22-2F9B-4B4A-BA7B-C25A4D3E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762125"/>
            <a:ext cx="5095875" cy="3143250"/>
          </a:xfrm>
          <a:prstGeom xmlns:a="http://schemas.openxmlformats.org/drawingml/2006/main" prst="roundRect">
            <a:avLst>
              <a:gd name="adj" fmla="val 2424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CBA57F-853C-404F-865A-226FBFF4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193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083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Important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055BB-C8FB-4302-A08D-ACE05F4C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19375"/>
            <a:ext cx="4333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All pupils see the same modelling.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each pupil the worksheet route selected by their teacher: Support, Core or Stretch.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Answers are at the end of the printable pack.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08B712-8758-4EE6-B684-CB9941D3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23A0F8-DE58-4CFB-BF58-8845D6E0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063877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2DB3BB-FC5A-442C-8413-A9E25D00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LESSON OBJECTIVE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E0F5BD-6287-4F84-B435-D92A1CA54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Today’s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0F1D1F-33B6-4266-9535-82BA93892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B74797-C2D9-4617-AD90-EC41FE0F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8577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CFACCC-21A0-4220-B82C-F99443E7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43125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Round numbers to a chosen number of significant figures.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F75EB6-B9BD-4CD5-B513-A0C695FD7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1809750"/>
            <a:ext cx="5095875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85F8F6-0153-4053-A03D-DC851223A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047875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Success criteria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9EEA0-5EB8-474E-ACBF-0642B318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476500"/>
            <a:ext cx="4286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3311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 can identify significant figures, find the rounding digit, and check whether the answer is sensible.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09B02C-6EB5-459D-BC25-517F7B42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Do now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D4CE51-8E22-4636-9317-FA92B9EB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815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06894F-A88A-4A55-A3C2-3D7E55DD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3815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is the value of the 7 in 4,725?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BA0CD-AA9D-4005-87EF-127DDE08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73035B-883A-47C3-BB6B-F05AA3B8C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7434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4,725 to the nearest 100.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753D8B-8415-4393-B4E1-7C9A6166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054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5A1A50-F218-43AC-8022-A9B58AB22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1054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digit is the tenths digit in 6.38?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967B7-06FA-4EFA-AA9D-61EFEBB8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46735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AC2446-820B-44EA-BDFF-A48FABBCE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46735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0.047 to 2 decimal places.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24C92B-85AF-47DD-8410-951B6DDCD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829300"/>
            <a:ext cx="400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F32232-9EE9-443D-9D61-0C661D1B8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5829300"/>
            <a:ext cx="9829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Is 5.0 the same precision as 5? Explain.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36DE3A-77E7-40CF-8664-D520B245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Shared starting point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AE5776-AA56-4E29-B171-CE4AC723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911250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597FF3-268D-450D-B1ED-C608C984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PAUSE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12B25B-2BBF-4360-BFC1-8ECCB906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round to significant figures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1DFC8-1D0C-4DC2-9CB5-817E5AFA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CF862-CEF0-4959-ACD5-40FE7C69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526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Round 48,763 to 2 significant figures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FE4FA-C30F-484E-A79B-62723132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38500"/>
            <a:ext cx="99060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C75412-8CC3-4B58-BBEC-4FD6D755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766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273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Ask before revealing: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F54BD2-165D-48D0-9505-DDFEE4A0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5287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944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are the first two significant digits?</a:t>
            </a:r>
          </a:p>
          <a:p xmlns:a="http://schemas.openxmlformats.org/drawingml/2006/main"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digit tells us whether to round up?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3D15B0-9C2B-4D0C-97E2-5AA96236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Pause and ask pupils to predict the next step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B288D6-B79B-4235-8E49-FD0AD0AA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477317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6B7CD3-219B-4A6E-80B1-5DDB6A3D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REVEAL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3719DA-3613-4B7C-AC88-D4E4B26F9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keep place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7C56AD-085B-4DFF-A24D-89118BD9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BE19D-D3E7-46AC-A294-22405F8C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8097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48,763 → 49,000 (2 s.f.)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B57FFE-481A-4322-A271-26E8DEA7A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05125"/>
            <a:ext cx="8953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9603"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Keep 4 and 8. The next digit is 7, so round 48 up to 49.</a:t>
            </a:r>
          </a:p>
          <a:p xmlns:a="http://schemas.openxmlformats.org/drawingml/2006/main">
            <a:pPr>
              <a:defRPr sz="21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The remaining places become zeros because the number is a whole number.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8A6A0-0D94-4575-A14C-CA745378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762500"/>
            <a:ext cx="857250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2C6243-D82E-42F7-8BB8-7C869362F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924425"/>
            <a:ext cx="800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777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First significant digit is the first non-zero digit.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9A9DA7-CE08-4CEC-BD64-184BFAA2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Reveal after discussion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937630-2CF9-41C1-8700-437AACC94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473238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2B114F-7738-4C1C-9A65-309258B3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DECIMALS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9A86F-B4D6-47A5-9D13-A413699F7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2: round a small number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C21CA-1821-4F99-9B5A-54AFE2BC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AEB7D-B207-435A-A673-BC1F5BD1B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Round 0.006384 to 2 significant figures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6768D-068F-4046-AFDC-D66A66E79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00375"/>
            <a:ext cx="990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3889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First two significant digits: 6 and 3</a:t>
            </a:r>
          </a:p>
          <a:p xmlns:a="http://schemas.openxmlformats.org/drawingml/2006/main">
            <a:pPr>
              <a:defRPr sz="22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Next digit: 8, so 3 rounds up to 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48874C-39E5-4A05-9362-E4EA81792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38625"/>
            <a:ext cx="9144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BA05B-8AB6-4C48-AA6D-E052B80B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57700"/>
            <a:ext cx="857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411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0.006384 → 0.0064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E8B15-17E2-4C14-8897-29C939CF8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Zeros before the first non-zero digit do not count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D3249C-C3DC-423F-A870-DE822519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942777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B855C-3689-4BDE-8727-75D49487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CHOOSE THE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95F96-D661-4B25-80B5-7532E1072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Route assignment and worksheet order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4EB836-675A-4607-87DF-CB359E7EA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123CC-F993-4C9D-A83C-F5B4791F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Your teacher or cover supervisor will assign one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0B945F-5C76-4E86-B53F-A9AB6B41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F58EF1-460A-4B06-8C04-35C8D2F0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E5FBE9-C115-4FDD-A208-C4A663BF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3314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8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Support worksheet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DB9F9-94DE-40C0-B194-C563498CA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B4CEBD-49D7-4E15-AB24-637909410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67A351-2592-4C9A-9780-3C3788B2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9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Core worksheet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2A360-BABC-45E5-9226-A1E680E1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3238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459375-CE8B-4209-88E5-0F7A9B5E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571750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0476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E1DCFF-DEB7-47F0-B852-C3C4BCDD1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190875"/>
            <a:ext cx="266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7062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10</a:t>
            </a:r>
          </a:p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Stretch worksheet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3432BE-9D89-43E4-A07D-09336FDF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53000"/>
            <a:ext cx="10001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2AF174-AD5C-4272-9820-22353F910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095875"/>
            <a:ext cx="942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8611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Complete your assigned task slide only. Then move to the matching worksheet.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35119C-6412-400F-8636-60276427C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Do not complete all three routes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6725BA-B82A-4ACE-A4C0-F58A6D06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36417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511030-DBC9-466A-BA44-503119F7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09135-1096-4D99-95F6-08F04B361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A7019-8C39-43BC-858B-E1DFE4E8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6A089-F15E-46BD-A315-286131DE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SUPPORT, complete these tasks, then use the Support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3C34D9-9C1C-40BA-A387-063820CC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47875"/>
            <a:ext cx="466725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1F8C2-8699-4353-851D-F0D77CF0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33625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Your support toolkit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82D1D9-C79C-4A46-813F-85E1BB6C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05125"/>
            <a:ext cx="400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3056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Significant figures</a:t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Start at the first non-zero digit.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Rounding</a:t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Look at the next digit: 5 or more rounds 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Place value</a:t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Keep the correct place; replace later whole-number digits with zeros.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Check</a:t>
            </a:r>
          </a:p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Does the rounded number have the right size?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D2524C-0243-46DE-849E-A6E71EAD3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47875"/>
            <a:ext cx="5143500" cy="3286125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2EC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DA8DC8-FCB7-4F1A-8378-AA4C8E03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336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these tasks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9040D9-362D-4589-83D8-B3443433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575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6638C6-BE75-465E-969E-4FB4FEC1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8575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4,763 to 1 significant figure.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263E8-A2C8-4878-BEE2-B6E2BEC9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3147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62C5CB-DFB7-4227-9C53-5DD07E856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3147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4,763 to 2 significant figures.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42C9D-0F6A-44D4-8E82-52D83DD2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719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060550-F73D-4D18-A0B9-7786BE62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7719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0.047 to 1 significant figure.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6D857A-F942-49E9-9667-F3D7D06AA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291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A1AC84-E338-4F00-8067-1DF3E4F3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2291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0.047 to 2 significant figures.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0ADFDE-3979-417B-8EDE-BBF744060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86300"/>
            <a:ext cx="400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98C7C2-9750-4F6B-9009-7D1346FD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68630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significant figures are in 5.60?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2C0832-CAE6-491F-8132-A6D1D84B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D3F1E5-F932-4141-A4B7-63258C4C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686425"/>
            <a:ext cx="962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Stop after this slide. Move to the Support worksheet.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12ABF9-1F22-40CB-819C-4E0B349A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Support route | Slide 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4D2037-912D-4A3B-9B9F-19445BCF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714395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866A66-0BB0-464D-82D6-72B44AEB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78267E-E6A5-4C54-B969-04907F03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C0CFA-B8FA-4AAA-ACC6-D5513F800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FE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650BE-9071-49DC-B5FC-6EDFC40CC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CORE, complete these tasks, then use the Core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95D8CA-52C6-423E-A5DD-ECB5E731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6D6B5-8B7C-42F0-9AE1-106D5F1A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58,763 to 2 significant figures.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F398C-BF03-4028-9533-4E9D9BE2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AD9190-C24B-4F83-A4A9-0BC31937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0.004827 to 2 significant figures.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E4050-2197-4CE7-A10B-A03E6049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7ED7E9-D907-4541-BAB1-063C7351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7,495 to 3 significant figures.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9B5F9-5DBC-4405-B7F1-0EBF07DF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C493D5-642E-41B8-919C-3BA3AC4B4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0.09996 to 3 significant figures.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CFE289-9C3F-438D-B37E-CA3121D3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937188-75C0-4C1C-9C8F-26943A4C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significant figures are in 0.04050?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03A298-EB25-4501-B49E-4A5C54AF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0E3DF3-9202-46A2-9703-0D63BD86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length is 6.784 m. Give it to 2 significant figures.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908C5D-2D72-4163-A37A-3B7F0FFA8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9F9FDC-6202-4C19-89B6-542A440B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Stop after this slide. Move to the Core worksheet. Show a method, not just an answer.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31AF7E-7FBD-4360-9152-E2929824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Core route | Slide 9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097E28-46D9-4502-A7BD-DF48F03F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653343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31024-B14F-44D9-8715-083C2407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 ROUTE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0BEBA2-31E6-4C4A-98EC-D5AA0637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9CCC7-3DBE-409B-B996-7599C92E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731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FC6A3-F71C-48B3-A328-B1BEE4412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524000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STRETCH, complete these tasks, then use the Stretch worksheet.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EF7E7-4423-403E-9E3E-C5D5E767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F8211-2620-4EF3-BA54-DF3B8B860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0.0007396 to 2 significant figures.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6AD05-80BC-45B6-B2F3-D4CED037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88FF4-6ED7-49CC-9F6C-B58672E07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667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999,500 to 3 significant figures.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3AF36E-50FB-4F48-8746-9D2707495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A497D3-3B8F-43BD-BFE9-04DCDC9B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38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Find the greatest and least possible values of 4.6 correct to 2 s.f.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10F8A4-0398-49E2-A9A5-CA85D509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2F2903-6D8A-453D-A345-5D5A451F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10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pupil says 0.00450 has 2 significant figures. Explain.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20807-6BEF-4395-ADEB-C4B7058E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815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E83C25-8CA3-4114-9660-BBC6B355D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more accurate: 6.4 or 6.40? Explain.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DBDD7F-F93E-47E4-AC69-E3876012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00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54D3C-A2D9-406E-B559-967223076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953000"/>
            <a:ext cx="982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Create a number that rounds to 7,000 to 1 significant figure.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88CBB-BD11-4440-A4CD-8017600C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10096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7C431F-8E8B-44CB-AE87-49F790E2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959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6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Stop after this slide. Move to the Stretch worksheet. Give clear reasons.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D4E035-D5EB-4FC4-85AC-93CCC7DB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Stretch route | Slide 10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CC0CED-B100-40C1-A096-C518A2133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781204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5F3158-D4AF-4F02-A9C8-2011DF62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FINISH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5701B-B6E4-4976-BDB3-0988E7C1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Challenge and 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D603FE-A2FC-4FCC-B04F-EA6629AB2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BC5E43-EDA4-4BD0-808D-0EAE6623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EEE9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F21450-F7D9-4DB5-B09B-D241C34C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Challenge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07F837-BC84-4C30-8367-27E01C9C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393C65-68FD-445A-9D58-430A8FAB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0.000000684 to 2 significant figures.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EC8D83-B409-4D70-B827-F21B5DB3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8327A5-221F-429E-B8AE-9EC77B965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an upper and lower bound for 3,400 correct to 2 s.f.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C39890-0A7D-4CD4-B349-0589A192B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275C56-4023-4920-AA3D-407E73DB6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why 3.0 and 3 have different precision.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92089C-8384-4421-B016-4B412FA1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4953000" cy="295275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DFF7F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4ACAEB-7089-4BF1-A9E7-0A5D60CF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4667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Exit ticket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195B0B-FF48-4741-BB7D-6D66A9795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146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E441BE-385F-480F-BA30-83620B1D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7146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36,500 to 2 significant figures.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D677FA-A067-4B74-8902-337D6AEC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8137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F930B-9F9A-4AB7-A53E-0A9D45A4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38137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Round 0.00396 to 1 significant figure.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ABB10-1561-490B-BF48-EFA9BA60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00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596312-C0A8-479E-B1B3-A905E93C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48125"/>
            <a:ext cx="3638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significant figures are in 0.0500?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10B0E0-B97A-435C-A8C1-1C0DFB21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the answer pages after the lesson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9E0304-F8E0-4FEE-85DB-D89125AA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836018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3060B-5461-45F3-97C1-D6E994FF8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"/>
            <a:ext cx="1000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SEPARATE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66B377-54F0-43BD-B159-8DCAC812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77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Support, Core and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494583-A3A5-4EA6-AEB6-1D3AC787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04925"/>
            <a:ext cx="110871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766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36DFA-9CAE-4E6C-8286-524CABC3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answers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71811-329B-4C74-96AC-E9C8438F4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1. 5,000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2. 4,800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3. 0.05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4. 0.047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3 s.f.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F39E0-D618-454E-9767-1C423FCC8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145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8095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answers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12BC76-3823-42D1-8A6C-B366808CA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9550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1. 59,000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2. 0.0048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3. 7,500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4. 0.100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4 s.f.</a:t>
            </a:r>
          </a:p>
          <a:p xmlns:a="http://schemas.openxmlformats.org/drawingml/2006/main"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6. 6.8 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76B1A-BA67-414F-BA14-ABFDCF8C6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76750"/>
            <a:ext cx="10287000" cy="904875"/>
          </a:xfrm>
          <a:prstGeom xmlns:a="http://schemas.openxmlformats.org/drawingml/2006/main" prst="roundRect">
            <a:avLst>
              <a:gd name="adj" fmla="val 8421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2845A6-5657-43D8-9129-834A61130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14875"/>
            <a:ext cx="971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Stretch: 0.00074; 1,000,000; 4.55 ≤ x &lt; 4.65; 0.00450 has 3 s.f.; 6.40 is more precise; answers vary.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24CA4-6831-48B7-814D-AF4CAB091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96050"/>
            <a:ext cx="857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Answers are kept separate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33841-7D5B-449F-A6EC-56AFBDD7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960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61905"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058623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2026-09-20T16:38:45.2020000Z</dcterms:created>
  <dcterms:modified xsi:type="dcterms:W3CDTF">2026-09-20T16:38:45.2020000Z</dcterms:modified>
</coreProperties>
</file>