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1413b80cc74494" /><Relationship Type="http://schemas.openxmlformats.org/officeDocument/2006/relationships/extended-properties" Target="/docProps/app.xml" Id="Re2dc6d4a043e4002" /><Relationship Type="http://schemas.openxmlformats.org/officeDocument/2006/relationships/officeDocument" Target="/ppt/presentation.xml" Id="Rc997a5759a0045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fd5697c55b43c4"/>
  </p:sldMasterIdLst>
  <p:notesMasterIdLst>
    <p:notesMasterId xmlns:r="http://schemas.openxmlformats.org/officeDocument/2006/relationships" r:id="R6ad21bfc3bf54725"/>
  </p:notesMasterIdLst>
  <p:sldIdLst>
    <p:sldId xmlns:r="http://schemas.openxmlformats.org/officeDocument/2006/relationships" id="256" r:id="Re153838126c54786"/>
    <p:sldId xmlns:r="http://schemas.openxmlformats.org/officeDocument/2006/relationships" id="257" r:id="R55079342773a493a"/>
    <p:sldId xmlns:r="http://schemas.openxmlformats.org/officeDocument/2006/relationships" id="258" r:id="R7820b55fc756426e"/>
    <p:sldId xmlns:r="http://schemas.openxmlformats.org/officeDocument/2006/relationships" id="259" r:id="R71a3387dd82242f9"/>
    <p:sldId xmlns:r="http://schemas.openxmlformats.org/officeDocument/2006/relationships" id="260" r:id="R3d35d2049923427a"/>
    <p:sldId xmlns:r="http://schemas.openxmlformats.org/officeDocument/2006/relationships" id="261" r:id="R1e3563ef4a01440d"/>
    <p:sldId xmlns:r="http://schemas.openxmlformats.org/officeDocument/2006/relationships" id="262" r:id="R82b5b7c8097740b1"/>
    <p:sldId xmlns:r="http://schemas.openxmlformats.org/officeDocument/2006/relationships" id="263" r:id="Rf65747aba69947c6"/>
    <p:sldId xmlns:r="http://schemas.openxmlformats.org/officeDocument/2006/relationships" id="264" r:id="R82201f70e848498b"/>
    <p:sldId xmlns:r="http://schemas.openxmlformats.org/officeDocument/2006/relationships" id="265" r:id="Rc6c92bdf01d34c5e"/>
    <p:sldId xmlns:r="http://schemas.openxmlformats.org/officeDocument/2006/relationships" id="266" r:id="R8c35348ce38d4dc5"/>
    <p:sldId xmlns:r="http://schemas.openxmlformats.org/officeDocument/2006/relationships" id="267" r:id="R60ef8b5412d54bb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f7a1619cce48df" /><Relationship Type="http://schemas.openxmlformats.org/officeDocument/2006/relationships/slideMaster" Target="/ppt/slideMasters/slideMaster1.xml" Id="R46fd5697c55b43c4" /><Relationship Type="http://schemas.openxmlformats.org/officeDocument/2006/relationships/notesMaster" Target="/ppt/notesMasters/notesMaster1.xml" Id="R6ad21bfc3bf54725" /><Relationship Type="http://schemas.openxmlformats.org/officeDocument/2006/relationships/presProps" Target="/ppt/presProps.xml" Id="Re7582f3bcfc74949" /><Relationship Type="http://schemas.openxmlformats.org/officeDocument/2006/relationships/tableStyles" Target="/ppt/tableStyles.xml" Id="R9447bda9a294429b" /><Relationship Type="http://schemas.openxmlformats.org/officeDocument/2006/relationships/slide" Target="/ppt/slides/slide1.xml" Id="Re153838126c54786" /><Relationship Type="http://schemas.openxmlformats.org/officeDocument/2006/relationships/slide" Target="/ppt/slides/slide2.xml" Id="R55079342773a493a" /><Relationship Type="http://schemas.openxmlformats.org/officeDocument/2006/relationships/slide" Target="/ppt/slides/slide3.xml" Id="R7820b55fc756426e" /><Relationship Type="http://schemas.openxmlformats.org/officeDocument/2006/relationships/slide" Target="/ppt/slides/slide4.xml" Id="R71a3387dd82242f9" /><Relationship Type="http://schemas.openxmlformats.org/officeDocument/2006/relationships/slide" Target="/ppt/slides/slide5.xml" Id="R3d35d2049923427a" /><Relationship Type="http://schemas.openxmlformats.org/officeDocument/2006/relationships/slide" Target="/ppt/slides/slide6.xml" Id="R1e3563ef4a01440d" /><Relationship Type="http://schemas.openxmlformats.org/officeDocument/2006/relationships/slide" Target="/ppt/slides/slide7.xml" Id="R82b5b7c8097740b1" /><Relationship Type="http://schemas.openxmlformats.org/officeDocument/2006/relationships/slide" Target="/ppt/slides/slide8.xml" Id="Rf65747aba69947c6" /><Relationship Type="http://schemas.openxmlformats.org/officeDocument/2006/relationships/slide" Target="/ppt/slides/slide9.xml" Id="R82201f70e848498b" /><Relationship Type="http://schemas.openxmlformats.org/officeDocument/2006/relationships/slide" Target="/ppt/slides/slide10.xml" Id="Rc6c92bdf01d34c5e" /><Relationship Type="http://schemas.openxmlformats.org/officeDocument/2006/relationships/slide" Target="/ppt/slides/slide11.xml" Id="R8c35348ce38d4dc5" /><Relationship Type="http://schemas.openxmlformats.org/officeDocument/2006/relationships/slide" Target="/ppt/slides/slide12.xml" Id="R60ef8b5412d54b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ae8e93e44e4d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f6ec2779b745e5" /><Relationship Type="http://schemas.openxmlformats.org/officeDocument/2006/relationships/notesMaster" Target="/ppt/notesMasters/notesMaster1.xml" Id="Rf279d208235f45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a457c2579f41b5" /><Relationship Type="http://schemas.openxmlformats.org/officeDocument/2006/relationships/notesMaster" Target="/ppt/notesMasters/notesMaster1.xml" Id="R237d55774c274d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c13bc7b3c44527" /><Relationship Type="http://schemas.openxmlformats.org/officeDocument/2006/relationships/notesMaster" Target="/ppt/notesMasters/notesMaster1.xml" Id="Rdb57ada5ff8946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ea28eff61042b5" /><Relationship Type="http://schemas.openxmlformats.org/officeDocument/2006/relationships/notesMaster" Target="/ppt/notesMasters/notesMaster1.xml" Id="R74de567f23ba4e0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9c3d193996489a" /><Relationship Type="http://schemas.openxmlformats.org/officeDocument/2006/relationships/notesMaster" Target="/ppt/notesMasters/notesMaster1.xml" Id="R017b89fcd8c0439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eaa08c5c334ca1" /><Relationship Type="http://schemas.openxmlformats.org/officeDocument/2006/relationships/notesMaster" Target="/ppt/notesMasters/notesMaster1.xml" Id="Rf9818c6bf556451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eb9035d7a24380" /><Relationship Type="http://schemas.openxmlformats.org/officeDocument/2006/relationships/notesMaster" Target="/ppt/notesMasters/notesMaster1.xml" Id="Rf4cc1c8cacd24d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0562b20b884e05" /><Relationship Type="http://schemas.openxmlformats.org/officeDocument/2006/relationships/notesMaster" Target="/ppt/notesMasters/notesMaster1.xml" Id="R936c095a739348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c294f4543c4e39" /><Relationship Type="http://schemas.openxmlformats.org/officeDocument/2006/relationships/notesMaster" Target="/ppt/notesMasters/notesMaster1.xml" Id="R18b3f0fc9b3644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d811c6a6dcb4152" /><Relationship Type="http://schemas.openxmlformats.org/officeDocument/2006/relationships/notesMaster" Target="/ppt/notesMasters/notesMaster1.xml" Id="Rab304d5b45e54a5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ac4d2c14fa49eb" /><Relationship Type="http://schemas.openxmlformats.org/officeDocument/2006/relationships/notesMaster" Target="/ppt/notesMasters/notesMaster1.xml" Id="Rd440e65c3362419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c36e07852464e87" /><Relationship Type="http://schemas.openxmlformats.org/officeDocument/2006/relationships/notesMaster" Target="/ppt/notesMasters/notesMaster1.xml" Id="Rff9034c73ff14e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53cb944da14c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821a3d63994bd5" /><Relationship Type="http://schemas.openxmlformats.org/officeDocument/2006/relationships/slideLayout" Target="/ppt/slideLayouts/slideLayout1.xml" Id="Rd65dcf7ef0a04a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5dcf7ef0a04a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8605fb75544468" /><Relationship Type="http://schemas.openxmlformats.org/officeDocument/2006/relationships/notesSlide" Target="/ppt/notesSlides/notesSlide1.xml" Id="R3d8f4659d6d840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89c0f1eee64591" /><Relationship Type="http://schemas.openxmlformats.org/officeDocument/2006/relationships/notesSlide" Target="/ppt/notesSlides/notesSlide2.xml" Id="R28a7712143ad44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e9d15d3b64c0e" /><Relationship Type="http://schemas.openxmlformats.org/officeDocument/2006/relationships/notesSlide" Target="/ppt/notesSlides/notesSlide3.xml" Id="R521f097ddcde48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0f1a57a404064" /><Relationship Type="http://schemas.openxmlformats.org/officeDocument/2006/relationships/notesSlide" Target="/ppt/notesSlides/notesSlide4.xml" Id="Ra36263e1452f48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45f94b1f345e9" /><Relationship Type="http://schemas.openxmlformats.org/officeDocument/2006/relationships/notesSlide" Target="/ppt/notesSlides/notesSlide5.xml" Id="R1139d5d30f2147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70cc6480444721" /><Relationship Type="http://schemas.openxmlformats.org/officeDocument/2006/relationships/notesSlide" Target="/ppt/notesSlides/notesSlide6.xml" Id="Rb630274149f741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383422c8cb458b" /><Relationship Type="http://schemas.openxmlformats.org/officeDocument/2006/relationships/notesSlide" Target="/ppt/notesSlides/notesSlide7.xml" Id="R31ab5398ef8e4f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4adb7e06e040cc" /><Relationship Type="http://schemas.openxmlformats.org/officeDocument/2006/relationships/notesSlide" Target="/ppt/notesSlides/notesSlide8.xml" Id="R8042e244cfc14c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8fe5fcb16463f" /><Relationship Type="http://schemas.openxmlformats.org/officeDocument/2006/relationships/notesSlide" Target="/ppt/notesSlides/notesSlide9.xml" Id="Re4d0720f522a40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0ccc6742d4a68" /><Relationship Type="http://schemas.openxmlformats.org/officeDocument/2006/relationships/notesSlide" Target="/ppt/notesSlides/notesSlide10.xml" Id="R484171fdceda4b9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f38a80c7e94201" /><Relationship Type="http://schemas.openxmlformats.org/officeDocument/2006/relationships/notesSlide" Target="/ppt/notesSlides/notesSlide11.xml" Id="R8c8a4a498202448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0e2e2ebe34094" /><Relationship Type="http://schemas.openxmlformats.org/officeDocument/2006/relationships/notesSlide" Target="/ppt/notesSlides/notesSlide12.xml" Id="R16c893f63bf74d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D11965-7E07-47FE-9B12-ADDA64CB9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190EF-684B-4210-8C01-FF5C6D77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02618C-8353-45A0-BBE8-17FFAF8B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429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474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UBICLASS COVERREADY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BFD91-ED88-4ED5-9EE6-F0DE2F6D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881"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Indices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7FF779-053C-4DDD-851E-94A4040C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904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rPr>
              <a:t>Year 8 | shared modelling + Support / Core / Stretch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F25082-16A5-43DA-80D3-AA02D238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524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3E67CE-6BCE-4018-BCE2-BECABCCB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52950"/>
            <a:ext cx="4048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50–60 minute cover lesson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3719B-C2EA-46AF-B23E-5BAE4181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UbiClass CoverReady | Master template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E61029-4EF5-472A-9D9F-83F2EDC5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913455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EB7360-B2AB-4C03-9AA7-E42F9789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4F203-ACE2-44CB-9B4F-C16ACC6E2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How to run this lesson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9DD92C-C06F-4062-AE5B-6FC86C6BE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E8A05-2554-46A2-A2E6-D205AE0E6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5A6A1-80F7-4D93-9752-28D9B2CD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193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Suggested timing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420A67-F4BD-4ECA-A7E4-4276170C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717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8A3ED-9EF2-4489-A77A-8822C287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5717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Do now: 5 minutes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FC06DB-978C-48B2-97FD-1B568036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0037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A95D96-BD4D-4250-963F-CBD962FD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0037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Model and discuss: 12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164B5B-7856-446E-A518-805DD8D5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2900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5E572F-D878-4863-9B8A-C0E4B2F5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2900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Assigned route: 25 minutes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75C1DA-B3BE-435F-97D5-6333F62F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5762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A1ED7-6304-4608-A386-07C6246E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85762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Further practice: 8 minutes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50A7D5-52B2-48BA-B7F5-2C82CCFF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862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8D5F88-1600-450B-99C6-1B8A52A8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2862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Exit ticket: 5 minutes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BFC32B-805D-4E3C-A760-08F4055D9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762125"/>
            <a:ext cx="5095875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D8A730-9AFA-4B94-AFEF-A4F45A856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193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Important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25F4E8-F8A9-455C-9D64-80EF2B96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19375"/>
            <a:ext cx="4333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All pupils see the same modelling.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Give each pupil the worksheet route selected by their teacher: Support, Core or Stretch.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Answers are at the end of the printable pack.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CE25F-88F9-45AC-BE68-5175D096C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EF38A0-BC4C-4F28-9151-3F3200F3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491695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3F552E-9957-4BEE-AA95-6E1AC67B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LESSON OBJECTIVE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5180E-3563-4E75-B640-8419CC2A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Today’s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ECCD58-5C54-49B2-9232-3CB98564D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11F216-6C0C-4D8E-B533-D78F485C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857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7CA2C-C56E-47FD-9F6F-75BE7FD4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43125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Use index laws to simplify and calculate with powers.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AD534-CC40-4DCB-948E-7EC90A87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809750"/>
            <a:ext cx="509587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115AF3-4139-4806-B2E0-D4AD39DE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478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Success criteria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CBBC19-149A-4A2A-B63A-56E7D608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476500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75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 can add and subtract powers correctly and explain why the laws work.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49E779-ACC3-4C25-9F92-C2AA358C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Do now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51E959-7278-4FA0-BA2D-E1DA2698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815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D8BE46-CFA4-4BAE-B5FA-08FB4F961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3815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2 × 2 × 2 using an index.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EEE450-CB61-47DB-932D-F1D79626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434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98D917-5E82-4868-A059-E0A92CE6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7434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What is 5²?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074E10-6EB4-47FA-BEBC-39347FB3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054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23B912-C87E-4DF5-B184-82F0C855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1054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What is 10³?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A1F9AB-485B-43BA-BB52-CEAC3EED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4673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E2C14A-8531-45A6-BF6C-BC7AD787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4673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Complete 3⁴ = 3 × 3 × 3 × __.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D1B373-33E0-463C-BBE8-11E79ED4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293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429D00-3CB3-41A6-990A-E6F49C25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8293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is larger: 2⁵ or 5²?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77820C-E27F-4616-8B3A-9C8130BD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Shared starting point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D1041F-F987-456D-9915-FE874738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83720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D50D3D-825C-41C1-AE12-3E5031C0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PAUSE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BFF5B-9685-487E-B9D7-F5ED71AFA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multiply powers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9D9CC7-BC90-4A65-B9CF-988BF438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CE455-8B24-4524-AA48-87949970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795"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2³ × 2⁴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4CAE29-53C7-4C88-9C9E-1AD3FB7F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0"/>
            <a:ext cx="99060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78B77F-D786-4D4E-8FF7-2828C4F13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766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273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Ask before revealing: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C344A-08E5-4199-B7EF-BAF857DF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528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944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many factors of 2 are there altogether?</a:t>
            </a:r>
          </a:p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What should happen to the powers?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6EC204-6291-4F45-AC7E-85F1369B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Pause and ask pupils to predict the next step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28A99A-F61B-424A-A0FA-6D6482BE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346019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511AF9-AABD-41DA-8584-A1573998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REVEAL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23767-BE90-48E1-AED8-13BF60EC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add the powers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4735AE-2CF2-4CE8-9D04-0BA30665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C8741-8065-4610-AB12-D6048E2F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227"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5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2³ × 2⁴ = 2⁷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9B74E7-E3B0-4098-AF57-CE410394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952750"/>
            <a:ext cx="895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2³ means three factors of 2.</a:t>
            </a:r>
          </a:p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2⁴ means four factors of 2. Together there are seven factors.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4DA21F-D792-4ECF-ABB0-30A0A732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762500"/>
            <a:ext cx="85725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7DC2A3-3319-4E60-A784-A1ECE0A8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924425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aᵐ × aⁿ = aᵐ⁺ⁿ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9CEA0-973D-49C0-BBF4-CBEF616D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Reveal after discussion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F3B84B-2D93-4906-89AE-094D2796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428095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A40F4-5186-4D82-8BBB-089203F4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DIVIDE POWERS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702B5B-9EB0-43C2-8728-B3B9375B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2: subtract the powers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76B7A-979D-44C2-BAAC-B8E0F416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B78EEE-41AC-431A-A2EE-4CAB1CC6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57375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304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5⁶ ÷ 5²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2831BB-2F82-4443-8EF6-C734C454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00375"/>
            <a:ext cx="990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Cancel two factors of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61988A-4FE5-4A84-B174-CA43BB1B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38625"/>
            <a:ext cx="9144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A3805-988B-4667-A251-D5C74D43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577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118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5⁶ ÷ 5² = 5⁴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7DBF8-9AAC-480B-9661-89B21282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Same base: subtract the powers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3C1A0-0C03-46EF-98A5-827FFE32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725856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B41899-E61D-4139-A664-72502E10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CHOOSE THE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720B82-DFB6-46A1-94BB-73E4F0C9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Route assignment and worksheet order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B40200-2AAE-42EF-BF27-95D193EE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845AF8-400D-46A7-B08D-C7D84879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Your teacher or cover supervisor will assign one route.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D8B45-D153-4B8B-A47E-5CFA1975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0B80CB-B980-42B4-9DB3-7B1E909D9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D46D5-D296-4790-B9A3-AC9926C3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14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8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Support worksheet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44651C-F4C8-4B3E-9C6B-C365D997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C7099E-F319-4AE2-A0C4-19F150678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63697-A69B-448B-8308-3EC1F59F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9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Core worksheet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23F7C-6506-47A4-B556-918E3141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DED2FD-3DC3-44CB-82EC-975B0FBC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D6671C-CE58-4BDE-B127-66E00563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062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10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Stretch worksheet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68863C-C682-4F9F-850A-F796E604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10001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E4C1E7-1407-4E09-A6FE-CF56173E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095875"/>
            <a:ext cx="942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Complete your assigned task slide only. Then move to the matching worksheet.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ED8935-DC27-4E64-945C-0EBDE080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Do not complete all three routes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12AA8D-1DFA-4B18-BF75-56D2AA6C6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904720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5F30D3-0E69-4805-82BE-23F187A2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7B0FA6-7C4F-41DC-AD97-CCEE0B8B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AC13D6-5D9E-4014-A90E-1D917F289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FE4851-E551-4873-8465-5027D93E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SUPPORT, complete these tasks, then use the Support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3C9197-A3B4-47F7-BFF5-306E2AB3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466725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07E054-4FB7-49B5-8A2C-305B036F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33625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Your support toolkit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C337DA-7BD1-4B0E-9B8E-BD5BDA673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05125"/>
            <a:ext cx="4000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902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Multiplying same bases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Add the powers.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Dividing same bases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Subtract the powers.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Power of a power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Multiply the powers.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Check</a:t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The base stays the same.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BFA5F4-5B1E-4D94-BCBE-2665983C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47875"/>
            <a:ext cx="514350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684499-A4FE-48F8-9E79-33F4CFC1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3362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these tasks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AD8963-8B7B-4684-85F6-54E9B9AD2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575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DC75F-A7D0-4D54-A306-5FDF5624B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8575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2 × 2 × 2 as an index.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4A5AF-22BC-4C57-A562-B63C7928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147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7772FB-3002-49F9-BA21-4CA06FC1E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147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3² × 3³.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EBEF6-706E-4DC1-B1B8-67A6673D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719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B6F904-4601-4792-9E70-A49B016C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7719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5⁶ ÷ 5².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775FBF-256E-4057-B9CB-985339F3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291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F7F1FA-CC27-4906-92A1-014BEF46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291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(2³)².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553BD9-492C-456A-B740-10449D18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863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E5B804-DB1C-499E-904E-5885D04C2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863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Calculate 4² + 4².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E8374E-25BE-4A4C-828F-B997478F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74789B-6563-44E3-A7CA-93D14242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6425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Stop after this slide. Move to the Support worksheet.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100073-2733-48DD-BC8A-87E917B73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Support route | Slide 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0889C0-92F2-4F17-BA22-22B63B5C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285385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6DF74C-18AC-4E51-8682-0D62C8EB1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8953C8-9467-44C6-9E94-F49D9314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388CF-97B8-4E8A-AB74-A9C599866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FE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E9D0E4-58BC-4F1C-86D2-9D2F903F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CORE, complete these tasks, then use the Core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F2A0D-01EB-4A68-8C1E-95F07142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1C157-BD8C-4B43-B97F-02F449981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2⁴ × 2³.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F3E9FC-97EF-4BA1-9DDA-98F9A5DB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9781B9-DDDF-4E8C-9853-95730541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7⁸ ÷ 7³.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60A207-92A0-4520-836C-B147D3BC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154671-227C-4DEA-8CE0-B81E020E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(3²)⁴.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252A0-A682-4B77-A9A3-BDFC9608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21381-DFA0-4291-A2BA-C8BDE736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5⁰ and 10⁰.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73303-AB81-4F72-B4AB-F96124263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935D4A-7778-456B-8426-717D5536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4³ × 4² ÷ 4⁴.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117220-8E5D-4E66-864A-B23C57BB6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41B73E-AC63-4CDD-AD47-56ADFD1A0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why 2³ × 2² is not 4⁵.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FFE49-8429-467C-85D9-C7B2BEF1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90C387-0C5D-46D5-A036-CDE0657AE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Stop after this slide. Move to the Core worksheet. Show a method, not just an answer.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86A10D-61D0-4BA6-B528-951E8E138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Core route | Slide 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7ABFF6-9C02-4AC0-A7AF-E09E78637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1346954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78F89D-A16D-4DE7-9D20-81E8ABD63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5E38D-1312-4BBF-84C4-AFD7C0B8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C1931C-DA36-4354-9D8C-379B4394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52113B-2391-4DA0-A350-DD482471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STRETCH, complete these tasks, then use the Stretch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E2ADDA-00F2-4822-961A-A094D5E8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82104D-5721-4A00-8876-C54746B93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3⁵ × 3⁻².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0D0EEC-3558-4B58-8DB1-8EFB8197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C8E3B4-11CF-4AD2-8E5D-50384693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(2³ × 2⁴) ÷ 2⁵.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21B318-C470-4F65-A4DE-F103334C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4C2AD7-C236-41D8-8B5A-D08ACC47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27 × 9 as a single power of 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5281C3-162F-4B24-8203-B07422AB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441AB0-6125-477F-9A3B-226BF287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why a⁰ = 1 for a ≠ 0.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5E9B51-8719-43ED-8738-B66FB094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B374E3-4270-44D3-9DBC-44258E893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2ˣ = 32.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E82EBE-DE9A-40D1-BC48-E46903DE2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038E45-34E8-4A42-AEF7-082061DE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Create two different index expressions with value 64.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C35D0B-7C3D-4CAD-93D8-31BDC6D5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1550E6-A81B-437F-B09F-E0545964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Stop after this slide. Move to the Stretch worksheet. Give clear reasons.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66E893-176F-40AF-94E8-607BB2DA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Stretch route | Slide 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EADF6D-4189-49E2-AA2C-BBB9D559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74768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428712-23CD-41C3-B344-14089EB6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FINISH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C6256C-B667-4B9B-940C-9A5D79AA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Challenge and exit ticket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19A19-E85E-43B7-BF14-8CA0BBFF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3F8878-AE16-4045-B319-4FCAD8CB5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EC49CE-D035-4AF5-B238-F4FE9FE6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Challenge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AF3717-34B7-42CD-AD3E-2AE4B059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24BDC-D2F7-40AE-BEE5-992E73F9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5⁷ ÷ 5⁹.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D8F58-31C9-4EA2-9850-8F5B480E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9F0DAA-F614-44B5-AE13-90EFCE682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Solve 3ˣ = 81.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57099-B0C3-4C22-B7C5-FAE03F41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4E4A66-E431-4DB0-8AA9-8B7B283F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the difference between 2³ and 3².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C58DAA-9DEE-48E8-BEDE-C44D70FA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AB2437-D43E-48FC-841F-C6923607B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Exit ticket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53CF6-A859-4622-AAAB-59D2A9259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E2B34A-5364-46EF-93D9-E98F2B6B5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6² × 6³.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8588F-6529-4668-8DA2-68A90AA9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6B404-D665-4EB6-8287-E1466D88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10⁵ ÷ 10².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B721CD-6424-4023-A073-40C4C8DB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163AEB-09A3-433E-A9B6-1DE7428D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What is 8⁰?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6F8704-C07B-4C14-A8E8-E5073B63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Use the answer pages after 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8EBEE9-C6A5-4653-ADC8-86FD662F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648957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ECD7E6-DCE6-4732-AA85-98EF15FE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SEPARATE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C97909-C4A7-43C3-AC09-EE6392D4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Support, Core and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C37A6-B105-45BF-BFE8-19AB1A8F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E878DD-5361-4FDC-A86C-93E655FEE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answers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8A61B9-511E-40A6-81F6-988CC013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2³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3⁵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5⁴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2⁶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5. 32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5641DE-F8E9-4048-84BF-E273C0AE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answers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42C22C-6483-43F1-A841-D94969EF9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2⁷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7⁵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3⁸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1 and 1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5. 4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6. Bases are multiplied too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CF3D07-1A36-4D3F-AC72-3E995D39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76750"/>
            <a:ext cx="10287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A61A86-A931-44D0-8B07-0113C56D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14875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Stretch: 3³; 2²; 3⁵; multiplying a by 1 leaves a unchanged; x=5; answers vary.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3E9BB3-87E0-4EDA-A3EE-A09A0943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Answers are kept separate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8F1392-2D5A-4A43-8FC3-13D9FAEC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115991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2026-09-20T16:50:44.2580000Z</dcterms:created>
  <dcterms:modified xsi:type="dcterms:W3CDTF">2026-09-20T16:50:44.2580000Z</dcterms:modified>
</coreProperties>
</file>